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2" r:id="rId1"/>
    <p:sldMasterId id="2147483699" r:id="rId2"/>
  </p:sldMasterIdLst>
  <p:notesMasterIdLst>
    <p:notesMasterId r:id="rId64"/>
  </p:notesMasterIdLst>
  <p:handoutMasterIdLst>
    <p:handoutMasterId r:id="rId65"/>
  </p:handoutMasterIdLst>
  <p:sldIdLst>
    <p:sldId id="256" r:id="rId3"/>
    <p:sldId id="257" r:id="rId4"/>
    <p:sldId id="288" r:id="rId5"/>
    <p:sldId id="289" r:id="rId6"/>
    <p:sldId id="290" r:id="rId7"/>
    <p:sldId id="291" r:id="rId8"/>
    <p:sldId id="292" r:id="rId9"/>
    <p:sldId id="293" r:id="rId10"/>
    <p:sldId id="263" r:id="rId11"/>
    <p:sldId id="283" r:id="rId12"/>
    <p:sldId id="284" r:id="rId13"/>
    <p:sldId id="285" r:id="rId14"/>
    <p:sldId id="286" r:id="rId15"/>
    <p:sldId id="287" r:id="rId16"/>
    <p:sldId id="302" r:id="rId17"/>
    <p:sldId id="282" r:id="rId18"/>
    <p:sldId id="298" r:id="rId19"/>
    <p:sldId id="299" r:id="rId20"/>
    <p:sldId id="300" r:id="rId21"/>
    <p:sldId id="301" r:id="rId22"/>
    <p:sldId id="328" r:id="rId23"/>
    <p:sldId id="452" r:id="rId24"/>
    <p:sldId id="423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72" r:id="rId34"/>
    <p:sldId id="471" r:id="rId35"/>
    <p:sldId id="473" r:id="rId36"/>
    <p:sldId id="475" r:id="rId37"/>
    <p:sldId id="474" r:id="rId38"/>
    <p:sldId id="461" r:id="rId39"/>
    <p:sldId id="476" r:id="rId40"/>
    <p:sldId id="477" r:id="rId41"/>
    <p:sldId id="478" r:id="rId42"/>
    <p:sldId id="479" r:id="rId43"/>
    <p:sldId id="276" r:id="rId44"/>
    <p:sldId id="463" r:id="rId45"/>
    <p:sldId id="470" r:id="rId46"/>
    <p:sldId id="465" r:id="rId47"/>
    <p:sldId id="466" r:id="rId48"/>
    <p:sldId id="468" r:id="rId49"/>
    <p:sldId id="467" r:id="rId50"/>
    <p:sldId id="480" r:id="rId51"/>
    <p:sldId id="469" r:id="rId52"/>
    <p:sldId id="277" r:id="rId53"/>
    <p:sldId id="294" r:id="rId54"/>
    <p:sldId id="295" r:id="rId55"/>
    <p:sldId id="296" r:id="rId56"/>
    <p:sldId id="297" r:id="rId57"/>
    <p:sldId id="451" r:id="rId58"/>
    <p:sldId id="481" r:id="rId59"/>
    <p:sldId id="482" r:id="rId60"/>
    <p:sldId id="462" r:id="rId61"/>
    <p:sldId id="449" r:id="rId62"/>
    <p:sldId id="281" r:id="rId6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66"/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4599B1-DCE8-4CB2-9483-D2E25C651603}" styleName="Table_0">
    <a:wholeTbl>
      <a:tcTxStyle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718"/>
  </p:normalViewPr>
  <p:slideViewPr>
    <p:cSldViewPr snapToGrid="0">
      <p:cViewPr varScale="1">
        <p:scale>
          <a:sx n="79" d="100"/>
          <a:sy n="79" d="100"/>
        </p:scale>
        <p:origin x="126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83B9B-BBA9-4771-8ACE-A3E41757BB45}" type="datetimeFigureOut">
              <a:rPr lang="zh-HK" altLang="en-US" smtClean="0"/>
              <a:t>25/6/2022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AD43D-4942-4390-A65E-154BD495A1C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788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836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01143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05819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455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7579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12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904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13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920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14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7206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36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16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2021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17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793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18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7881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19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13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4818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0774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050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51</a:t>
            </a:fld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261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52</a:t>
            </a:fld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6474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53</a:t>
            </a:fld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38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54</a:t>
            </a:fld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79543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55</a:t>
            </a:fld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6401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8f5d1c0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8f5d1c09_0_16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638f5d1c09_0_166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altLang="zh-TW"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235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959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128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040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640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127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161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</a:t>
            </a:fld>
            <a:endParaRPr sz="1200" b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261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312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261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5193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標題，文字及物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7443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77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63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05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09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9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29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5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431346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5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22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79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2022/6/25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0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53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4353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32648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3411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3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16021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302690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2876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98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ED37391-494D-46E4-B517-F4D88363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22"/>
            <a:ext cx="12192000" cy="6899044"/>
          </a:xfrm>
          <a:prstGeom prst="rect">
            <a:avLst/>
          </a:prstGeom>
        </p:spPr>
      </p:pic>
      <p:sp>
        <p:nvSpPr>
          <p:cNvPr id="102" name="Google Shape;102;p15"/>
          <p:cNvSpPr/>
          <p:nvPr/>
        </p:nvSpPr>
        <p:spPr>
          <a:xfrm>
            <a:off x="0" y="-943848"/>
            <a:ext cx="12192000" cy="943848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65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請關上響鬧裝置      讓大家能專心一意參與敬拜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65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為加強教友彼此認識及關心　敬請弟兄姊妹於崇拜前掛上名牌 </a:t>
            </a:r>
          </a:p>
        </p:txBody>
      </p:sp>
      <p:sp>
        <p:nvSpPr>
          <p:cNvPr id="103" name="Google Shape;103;p15"/>
          <p:cNvSpPr/>
          <p:nvPr/>
        </p:nvSpPr>
        <p:spPr>
          <a:xfrm>
            <a:off x="386591" y="1186735"/>
            <a:ext cx="11418817" cy="5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algn="ctr" defTabSz="449580" rtl="0" eaLnBrk="0" fontAlgn="base" hangingPunct="0"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lang="zh-TW" sz="7200" b="1" i="0" u="none" strike="noStrike" cap="none" dirty="0">
                <a:solidFill>
                  <a:srgbClr val="2A1F6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循道衛理聯合教會</a:t>
            </a:r>
            <a:b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</a:b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 安素堂  </a:t>
            </a:r>
            <a:b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</a:b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 </a:t>
            </a:r>
            <a:r>
              <a:rPr kumimoji="1" lang="zh-TW" altLang="en-US" sz="7200" b="1" kern="1200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早</a:t>
            </a: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堂崇拜 </a:t>
            </a:r>
          </a:p>
          <a:p>
            <a:pPr marL="0" marR="0" lvl="0" algn="ctr" defTabSz="449580" rtl="0" eaLnBrk="0" fontAlgn="base" hangingPunct="0"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 20</a:t>
            </a:r>
            <a:r>
              <a:rPr kumimoji="1" lang="zh-TW" altLang="en-US" sz="7200" b="1" kern="1200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2</a:t>
            </a:r>
            <a:r>
              <a:rPr kumimoji="1" lang="en-US" altLang="zh-TW" sz="7200" b="1" kern="1200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2</a:t>
            </a: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年</a:t>
            </a:r>
            <a:r>
              <a:rPr kumimoji="1" lang="en-US" altLang="zh-TW" sz="7200" b="1" kern="1200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6</a:t>
            </a: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月</a:t>
            </a:r>
            <a:r>
              <a:rPr kumimoji="1" lang="en-US" altLang="zh-TW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26</a:t>
            </a:r>
            <a:r>
              <a:rPr kumimoji="1" lang="zh-TW" altLang="en-US" sz="7200" b="1" i="0" u="none" strike="noStrike" kern="1200" cap="none" dirty="0">
                <a:solidFill>
                  <a:srgbClr val="FFFFFF"/>
                </a:solidFill>
                <a:effectLst>
                  <a:glow rad="139700">
                    <a:schemeClr val="bg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  <a:sym typeface="Arial" panose="020B0604020202020204"/>
              </a:rPr>
              <a:t>日</a:t>
            </a: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xmlns="" id="{AB32B5DE-45D2-4E52-9380-EF2D850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bg1"/>
                </a:solidFill>
                <a:effectLst>
                  <a:glow rad="203200">
                    <a:schemeClr val="bg1">
                      <a:lumMod val="5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請關上響鬧裝置</a:t>
            </a:r>
            <a:r>
              <a:rPr kumimoji="0" lang="en-US" altLang="zh-TW" sz="2000" b="1" dirty="0">
                <a:solidFill>
                  <a:schemeClr val="bg1"/>
                </a:solidFill>
                <a:effectLst>
                  <a:glow rad="203200">
                    <a:schemeClr val="bg1">
                      <a:lumMod val="5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zh-TW" altLang="en-US" sz="2000" b="1" dirty="0">
                <a:solidFill>
                  <a:schemeClr val="bg1"/>
                </a:solidFill>
                <a:effectLst>
                  <a:glow rad="203200">
                    <a:schemeClr val="bg1">
                      <a:lumMod val="5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讓大家能專心一意參與敬拜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bg1"/>
                </a:solidFill>
                <a:effectLst>
                  <a:glow rad="203200">
                    <a:schemeClr val="bg1">
                      <a:lumMod val="5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為加強教友彼此認識及關心　敬請弟兄姊妹於崇拜前掛上名牌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我的恩主關心珍惜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每天同行從無捨棄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並細聽我每項祈求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808C8269-C3A2-40FB-BA80-BF25189192A0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675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縱使心有難堪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憂慮纏擾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亦盼會放下停下</a:t>
            </a:r>
            <a:endParaRPr kumimoji="1" lang="zh-TW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090B0559-1C0C-4B9C-B461-15DB89DA5CA8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110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我深深渴慕主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盼真理導引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現細聽祢說話來指引</a:t>
            </a:r>
            <a:endParaRPr kumimoji="1" lang="zh-TW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52507B44-A041-4898-A37E-317DFE54FDA8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749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懇請聖靈充滿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引導扶助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為我作美妙奇事</a:t>
            </a:r>
            <a:endParaRPr kumimoji="1" lang="zh-TW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F19B0A06-B590-453B-9998-E6E1D67BB47C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50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懇請聖靈澆灌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鍊淨舊我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讓我聖潔專一讚美</a:t>
            </a:r>
            <a:endParaRPr kumimoji="1" lang="zh-TW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B88DB97C-868D-4577-BDFA-1C5D3397DB90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784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讓我</a:t>
            </a:r>
            <a:r>
              <a:rPr kumimoji="1" lang="zh-CN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心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專一</a:t>
            </a:r>
            <a:r>
              <a:rPr kumimoji="1" lang="zh-CN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愛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endParaRPr kumimoji="1" lang="zh-TW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5C7AD4F3-E0D6-46C4-BE4C-D9A382596B8F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063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1316256-A91B-453D-B1D8-9BD8BC47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03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奔跑不放棄              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每個狂風暴雨裡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同在在那裡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每個難處低谷裡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恩典在那裡</a:t>
            </a:r>
          </a:p>
        </p:txBody>
      </p:sp>
    </p:spTree>
    <p:extLst>
      <p:ext uri="{BB962C8B-B14F-4D97-AF65-F5344CB8AC3E}">
        <p14:creationId xmlns:p14="http://schemas.microsoft.com/office/powerpoint/2010/main" val="418319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1316256-A91B-453D-B1D8-9BD8BC47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03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每個傷心失望裡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愛我愛到底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在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愛的光中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我得著能力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93AC70FF-DE93-4538-B4F3-0581498D14D2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奔跑不放棄              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2344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1316256-A91B-453D-B1D8-9BD8BC47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03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我愛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用盡我全心全意全力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榮耀高舉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的名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我跟隨不懷疑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98108246-C617-49A3-81AC-82B10DD0ABBD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奔跑不放棄              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377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1316256-A91B-453D-B1D8-9BD8BC47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03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我愛</a:t>
            </a: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祢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用盡我全心全意全力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在這愛的路程裡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我奔跑不放棄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7CD4D084-7FF3-4F93-9259-A369B9E28EF8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奔跑不放棄              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198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信心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看見流奶與蜜之地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信心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跟隨雲柱火柱帶領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1316256-A91B-453D-B1D8-9BD8BC47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03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四面受敵卻不被困住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心裡作難卻不致失望</a:t>
            </a: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至暫至輕的苦楚要成就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極重無比永遠的榮耀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A39D6249-0897-4B0E-8A44-627BE7716DAC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奔跑不放棄              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887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67EE118-E7B8-6E4C-A769-F5013A48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07"/>
            <a:ext cx="12191998" cy="68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85531" y="455562"/>
            <a:ext cx="1723549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6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讀經</a:t>
            </a:r>
            <a:endParaRPr lang="en-US" altLang="zh-TW" sz="60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Google Shape;269;p34"/>
          <p:cNvGraphicFramePr/>
          <p:nvPr>
            <p:custDataLst>
              <p:tags r:id="rId1"/>
            </p:custDataLst>
          </p:nvPr>
        </p:nvGraphicFramePr>
        <p:xfrm>
          <a:off x="190796" y="2979526"/>
          <a:ext cx="11810408" cy="2985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9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7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2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255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65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altLang="en-US" sz="44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列王紀下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</a:t>
                      </a:r>
                      <a:r>
                        <a:rPr lang="zh-TW" altLang="zh-HK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章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1-2, 6-14</a:t>
                      </a: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節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舊</a:t>
                      </a:r>
                      <a:r>
                        <a:rPr 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約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510</a:t>
                      </a:r>
                      <a:r>
                        <a:rPr lang="zh-TW" altLang="en-US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頁</a:t>
                      </a: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lang="zh-TW" altLang="en-US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altLang="en-US" sz="44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加拉太書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</a:t>
                      </a:r>
                      <a:r>
                        <a:rPr lang="zh-TW" altLang="zh-HK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章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1, 13-25</a:t>
                      </a: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節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新</a:t>
                      </a:r>
                      <a:r>
                        <a:rPr 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約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290</a:t>
                      </a:r>
                      <a:r>
                        <a:rPr lang="zh-TW" altLang="en-US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頁</a:t>
                      </a: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lang="zh-TW" altLang="en-US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3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altLang="en-US" sz="44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路加福音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9</a:t>
                      </a:r>
                      <a:r>
                        <a:rPr lang="zh-TW" altLang="zh-HK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章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51-62</a:t>
                      </a: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節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新</a:t>
                      </a:r>
                      <a:r>
                        <a:rPr 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約</a:t>
                      </a:r>
                      <a:endParaRPr lang="en-US" altLang="zh-TW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106</a:t>
                      </a:r>
                      <a:r>
                        <a:rPr lang="zh-TW" altLang="en-US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頁</a:t>
                      </a:r>
                      <a:r>
                        <a:rPr lang="en-US" altLang="zh-TW" sz="48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lang="zh-TW" altLang="en-US" sz="48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Google Shape;268;p34"/>
          <p:cNvSpPr txBox="1"/>
          <p:nvPr/>
        </p:nvSpPr>
        <p:spPr>
          <a:xfrm>
            <a:off x="153584" y="1764114"/>
            <a:ext cx="11733615" cy="9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zh-TW" altLang="en-US" sz="5335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經文主題</a:t>
            </a:r>
            <a:r>
              <a:rPr lang="en-US" altLang="zh-TW" sz="5335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︰</a:t>
            </a:r>
            <a:r>
              <a:rPr lang="zh-TW" altLang="en-US" sz="5335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在自由中宣講上帝的憐憫</a:t>
            </a:r>
            <a:endParaRPr sz="5335" b="1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134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90006"/>
            <a:ext cx="12192000" cy="598317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</a:t>
            </a:r>
            <a:r>
              <a:rPr lang="zh-TW" altLang="en-US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列王記下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zh-TW" altLang="en-US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章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1-2, 6-14</a:t>
            </a:r>
            <a:r>
              <a:rPr lang="zh-TW" altLang="zh-HK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節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zh-TW" altLang="zh-HK" sz="48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defRPr/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耶和華要用旋風接以利亞升天的時候，以利亞與以利沙從吉甲往前行。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以利亞對以利沙說：「耶和華差遣我往伯特利去，你可以留在這裏。」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57691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以利沙說：「我指著永生的  耶和華，又指著你的性命起誓，我必不離開你。」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  <a:sym typeface="Arial" panose="020B0604020202020204"/>
              </a:rPr>
              <a:t>於是二人下到伯特利。</a:t>
            </a:r>
            <a:endParaRPr lang="en-US" altLang="zh-TW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  <a:p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6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以利亞對以利沙說：「耶和華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24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差遣我往約旦河去，你可以留在這裏。」以利沙說：「我指著永生的耶和華，又指著你的性命起誓，我必不離開你。」於是二人一同往前行。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21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7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有五十個先知的門徒同去，  遠遠地站在他們對面；他們二人在約旦河邊站住。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8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以利亞捲起自己的外衣，用來打水，水就左右分開，二人走乾地過去。</a:t>
            </a:r>
          </a:p>
        </p:txBody>
      </p:sp>
    </p:spTree>
    <p:extLst>
      <p:ext uri="{BB962C8B-B14F-4D97-AF65-F5344CB8AC3E}">
        <p14:creationId xmlns:p14="http://schemas.microsoft.com/office/powerpoint/2010/main" val="26972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17064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9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過去之後，以利亞對以利沙說：「我未被接去離開你以前，你要我為你做甚麼，只管求。」以利沙說：「願感動你的靈  雙倍感動我。」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2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27221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10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以利亞說：「你求的是一件 難事。我被接去離開你的時候，你若看見我，就必得著；若  不然，就得不著了。」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11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他們邊走邊說話的時候，看哪</a:t>
            </a:r>
            <a:r>
              <a:rPr lang="en-US" altLang="zh-TW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,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8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17064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有火馬和火焰車出現，把二人隔開，以利亞就乘旋風升天去了。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12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以利沙看見，就呼叫說：「我父啊！我父啊！以色列的戰車騎兵啊！</a:t>
            </a:r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」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94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415498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以利沙不再看見他的時候，就把自己的</a:t>
            </a:r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衣服撕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為兩片</a:t>
            </a:r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。     </a:t>
            </a:r>
            <a:r>
              <a:rPr lang="en-US" altLang="zh-TW" sz="6600" b="1" spc="200" baseline="30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13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他拾起以利亞身上掉下來</a:t>
            </a:r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的 外衣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，回去站在約旦河邊</a:t>
            </a:r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01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甩開不信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只宣告祢的話語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在巨人面前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得勝又得勝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xmlns="" id="{83D87D20-7A09-43EC-AD6E-BD365DE95501}"/>
              </a:ext>
            </a:extLst>
          </p:cNvPr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9854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17064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14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他用以利亞身上掉下來的外衣打水，說：「耶和華－以利亞的上帝在哪裏呢？」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  <a:p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打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水之後，水也左右分開，  以利沙就過去了</a:t>
            </a:r>
            <a:r>
              <a:rPr lang="zh-TW" altLang="en-US" sz="6600" dirty="0"/>
              <a:t>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09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98317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</a:t>
            </a:r>
            <a:r>
              <a:rPr lang="zh-TW" altLang="en-US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加拉太書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zh-TW" altLang="en-US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章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1, 13-25</a:t>
            </a:r>
            <a:r>
              <a:rPr lang="zh-TW" altLang="zh-HK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節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zh-TW" altLang="zh-HK" sz="48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defRPr/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基督釋放了我們，為使我們得自由。所以要站穩了，不要再被奴隸的軛挾制。</a:t>
            </a:r>
            <a:endParaRPr lang="en-US" altLang="zh-TW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</a:endParaRPr>
          </a:p>
          <a:p>
            <a:pPr>
              <a:buClr>
                <a:srgbClr val="000000"/>
              </a:buClr>
              <a:defRPr/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13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弟兄們，你們蒙召是要得自由</a:t>
            </a:r>
            <a:r>
              <a:rPr lang="en-US" altLang="zh-TW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;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只是不可把這自由當作放縱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04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情慾的機會，總要用愛心互相服侍。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14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因為全部律法都包括在「愛鄰如己」這一句話之內了。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15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你們要謹慎，你們若相咬相吞</a:t>
            </a:r>
            <a:r>
              <a:rPr lang="en-US" altLang="zh-TW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,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恐怕要彼此消滅了。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31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16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我說，你們要順著聖靈而行，絕不可滿足肉體的情慾。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17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因為肉體的情慾和聖靈相爭，聖靈和肉體相爭，這兩個彼此敵對，使你們不能做所願意做的。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74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18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但你們若被聖靈引導，就不在律法之下。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19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情慾的事都是顯而易見的；就如淫亂、污穢、  放蕩、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20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拜偶像、行邪術、仇恨、紛爭、忌恨、憤怒、自私、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53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79570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分派、結黨、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21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嫉妒、醉酒、 荒宴等類。我從前告訴過你們，現在又告訴你們，做這樣事的人必不能承受上帝的國。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22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聖靈的果子就是仁愛、喜樂、和平、忍耐、恩慈、良善、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67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791293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信實、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23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溫柔、節制。這樣的事沒有律法禁止。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24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凡屬基督耶穌的人，是已經把肉體與肉體的邪情私慾同釘在十字架上了。  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25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我們若靠着聖靈而活，也</a:t>
            </a:r>
            <a:r>
              <a:rPr lang="zh-TW" altLang="en-US" sz="6600" b="1" spc="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要 靠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着聖靈行事。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  <a:p>
            <a:pPr>
              <a:lnSpc>
                <a:spcPct val="110000"/>
              </a:lnSpc>
              <a:buClr>
                <a:srgbClr val="000000"/>
              </a:buClr>
            </a:pPr>
            <a:endParaRPr lang="zh-TW" altLang="en-US" sz="66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8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98317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</a:t>
            </a:r>
            <a:r>
              <a:rPr lang="zh-TW" altLang="en-US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路加福音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</a:t>
            </a:r>
            <a:r>
              <a:rPr lang="zh-TW" altLang="en-US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章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51-62</a:t>
            </a:r>
            <a:r>
              <a:rPr lang="zh-TW" altLang="zh-HK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節</a:t>
            </a:r>
            <a:r>
              <a:rPr lang="en-US" altLang="zh-TW" sz="4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zh-TW" altLang="zh-HK" sz="48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defRPr/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51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耶穌被接上升的日子將到，他決定面向耶路撒冷走去。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52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 打發使者在他前頭走；他們進了撒瑪利亞的一個村莊，要為他作準備。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53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那裏的人不接待他，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55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71876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因為他面向著耶路撒冷去。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54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他的門徒雅各和約翰看見了，就說：「主啊！你要我們吩咐火從天上降下來，燒滅他們嗎？」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55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耶穌轉身責備兩個門徒。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56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於是他們就往別的村莊去了。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62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71876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57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他們在路上走的時候，有一個人對耶穌說：「你無論往哪裏去，我都要跟從你。」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58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耶穌對他說：「狐狸有洞，天空的  飛鳥有窩，人子卻沒有枕頭的地方。」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27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盼望　能力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都因耶穌的名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平安　喜樂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無人能夠奪去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xmlns="" id="{24053F72-082C-40C2-876B-919D8B3FC0D7}"/>
              </a:ext>
            </a:extLst>
          </p:cNvPr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768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59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他又對另一個人說：「來跟從我！」那人說：「主啊，容許我先回去埋葬我的父親。」   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60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耶穌對他說：「讓死人埋葬 他們的死人，你只管去傳講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28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67"/>
            <a:ext cx="12192000" cy="684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上帝的國。」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61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又有一人說：「主啊，我要跟從你，但容許我先去辭別我家裏的人。」     </a:t>
            </a:r>
            <a:r>
              <a:rPr lang="en-US" altLang="zh-TW" sz="6600" b="1" spc="200" baseline="30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62</a:t>
            </a:r>
            <a:r>
              <a:rPr lang="zh-TW" altLang="en-US" sz="6600" b="1" spc="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/>
              </a:rPr>
              <a:t>耶穌對他說：「手扶著犁向後看的人，不配進上帝的國。」</a:t>
            </a:r>
            <a:endParaRPr lang="zh-TW" altLang="en-US" sz="6600" b="1" spc="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592"/>
          </a:xfrm>
          <a:prstGeom prst="rect">
            <a:avLst/>
          </a:prstGeom>
        </p:spPr>
      </p:pic>
      <p:sp>
        <p:nvSpPr>
          <p:cNvPr id="275" name="Google Shape;275;p35"/>
          <p:cNvSpPr/>
          <p:nvPr/>
        </p:nvSpPr>
        <p:spPr>
          <a:xfrm>
            <a:off x="1259606" y="973957"/>
            <a:ext cx="2507722" cy="110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 spc="1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講</a:t>
            </a:r>
            <a:r>
              <a:rPr lang="en-US" altLang="zh-TW" sz="6600" b="1" spc="1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</a:t>
            </a:r>
            <a:r>
              <a:rPr lang="zh-TW" sz="6600" b="1" spc="1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道</a:t>
            </a:r>
            <a:endParaRPr lang="zh-TW" sz="6600" b="1" spc="1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436233" y="3185700"/>
            <a:ext cx="11492800" cy="1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sz="96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3280293" y="5265433"/>
            <a:ext cx="6337200" cy="1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49159" y="4924003"/>
            <a:ext cx="3755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林崇智牧師</a:t>
            </a:r>
            <a:endParaRPr lang="zh-HK" altLang="en-US" sz="5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16352" y="3054930"/>
            <a:ext cx="6909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主藉七教會的提醒</a:t>
            </a:r>
            <a:endParaRPr lang="zh-HK" altLang="en-US" sz="6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/>
        </p:blipFill>
        <p:spPr>
          <a:xfrm>
            <a:off x="886375" y="304800"/>
            <a:ext cx="10258925" cy="6214533"/>
          </a:xfrm>
        </p:spPr>
      </p:pic>
      <p:cxnSp>
        <p:nvCxnSpPr>
          <p:cNvPr id="4" name="直線接點 3"/>
          <p:cNvCxnSpPr/>
          <p:nvPr/>
        </p:nvCxnSpPr>
        <p:spPr>
          <a:xfrm flipV="1">
            <a:off x="2840736" y="1158240"/>
            <a:ext cx="914400" cy="1219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840736" y="2456688"/>
            <a:ext cx="914400" cy="1219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3297936" y="3072384"/>
            <a:ext cx="914400" cy="1219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986784" y="1524000"/>
            <a:ext cx="1072896" cy="6096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4942941" y="2554224"/>
            <a:ext cx="1072896" cy="6096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4942941" y="3399874"/>
            <a:ext cx="914400" cy="1219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4212336" y="2410968"/>
            <a:ext cx="603504" cy="609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" y="485271"/>
            <a:ext cx="5854683" cy="5903337"/>
          </a:xfrm>
        </p:spPr>
      </p:pic>
      <p:sp>
        <p:nvSpPr>
          <p:cNvPr id="7" name="文字方塊 6"/>
          <p:cNvSpPr txBox="1"/>
          <p:nvPr/>
        </p:nvSpPr>
        <p:spPr>
          <a:xfrm flipH="1">
            <a:off x="6583679" y="2315632"/>
            <a:ext cx="5134185" cy="2802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以弗所教會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en-US" altLang="zh-TW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</a:t>
            </a:r>
            <a:endParaRPr lang="zh-HK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62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7272866" y="2408764"/>
            <a:ext cx="4512734" cy="22479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士每拿教會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受苦</a:t>
            </a:r>
            <a:endParaRPr lang="zh-HK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464732"/>
            <a:ext cx="6922120" cy="4135967"/>
          </a:xfrm>
        </p:spPr>
      </p:pic>
    </p:spTree>
    <p:extLst>
      <p:ext uri="{BB962C8B-B14F-4D97-AF65-F5344CB8AC3E}">
        <p14:creationId xmlns:p14="http://schemas.microsoft.com/office/powerpoint/2010/main" val="18728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7772400" y="2209798"/>
            <a:ext cx="4419600" cy="2387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別迦摩教會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持守真理</a:t>
            </a:r>
            <a:endParaRPr lang="zh-HK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517312"/>
            <a:ext cx="7552267" cy="4210388"/>
          </a:xfrm>
        </p:spPr>
      </p:pic>
    </p:spTree>
    <p:extLst>
      <p:ext uri="{BB962C8B-B14F-4D97-AF65-F5344CB8AC3E}">
        <p14:creationId xmlns:p14="http://schemas.microsoft.com/office/powerpoint/2010/main" val="33431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6883398" y="2618690"/>
            <a:ext cx="5308601" cy="1778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推雅推喇教會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聖潔</a:t>
            </a:r>
            <a:endParaRPr lang="zh-HK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974944"/>
            <a:ext cx="6722256" cy="44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7681982" y="2019298"/>
            <a:ext cx="4306818" cy="23495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撒狄教會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真誠</a:t>
            </a:r>
            <a:endParaRPr lang="zh-HK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" y="888999"/>
            <a:ext cx="6942667" cy="5207000"/>
          </a:xfrm>
        </p:spPr>
      </p:pic>
    </p:spTree>
    <p:extLst>
      <p:ext uri="{BB962C8B-B14F-4D97-AF65-F5344CB8AC3E}">
        <p14:creationId xmlns:p14="http://schemas.microsoft.com/office/powerpoint/2010/main" val="25030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7340950" y="2256366"/>
            <a:ext cx="4851049" cy="22902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非拉鐵非教會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宣教</a:t>
            </a:r>
            <a:endParaRPr lang="zh-HK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27893"/>
            <a:ext cx="6845652" cy="5134239"/>
          </a:xfrm>
        </p:spPr>
      </p:pic>
    </p:spTree>
    <p:extLst>
      <p:ext uri="{BB962C8B-B14F-4D97-AF65-F5344CB8AC3E}">
        <p14:creationId xmlns:p14="http://schemas.microsoft.com/office/powerpoint/2010/main" val="19598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在敵人的面前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祢為我擺設</a:t>
            </a:r>
            <a:r>
              <a:rPr kumimoji="1" lang="zh-CN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筵</a:t>
            </a:r>
            <a:endParaRPr kumimoji="1" lang="zh-TW" altLang="en-US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這是我得勝的宣告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xmlns="" id="{6D6B995B-CE87-4C4F-8844-076F52BD6E4E}"/>
              </a:ext>
            </a:extLst>
          </p:cNvPr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112;p16">
            <a:extLst>
              <a:ext uri="{FF2B5EF4-FFF2-40B4-BE49-F238E27FC236}">
                <a16:creationId xmlns:a16="http://schemas.microsoft.com/office/drawing/2014/main" xmlns="" id="{6AA7F1CB-42C8-4369-AD0E-4BBC6878880D}"/>
              </a:ext>
            </a:extLst>
          </p:cNvPr>
          <p:cNvSpPr txBox="1"/>
          <p:nvPr/>
        </p:nvSpPr>
        <p:spPr>
          <a:xfrm>
            <a:off x="2789219" y="168809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CN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席</a:t>
            </a:r>
            <a:endParaRPr kumimoji="1" lang="zh-TW" altLang="en-US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59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7552264" y="1773766"/>
            <a:ext cx="4446517" cy="23791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老底嘉教會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全心全意</a:t>
            </a:r>
            <a:endParaRPr lang="zh-HK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5" y="1029654"/>
            <a:ext cx="7415851" cy="4626079"/>
          </a:xfrm>
        </p:spPr>
      </p:pic>
    </p:spTree>
    <p:extLst>
      <p:ext uri="{BB962C8B-B14F-4D97-AF65-F5344CB8AC3E}">
        <p14:creationId xmlns:p14="http://schemas.microsoft.com/office/powerpoint/2010/main" val="3886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DCA5499-E72B-4009-983B-86F5FC75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4" name="Google Shape;284;p36"/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榮耀里程</a:t>
            </a:r>
            <a:r>
              <a:rPr lang="en-US" altLang="zh-TW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                                  </a:t>
            </a:r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sym typeface="+mn-ea"/>
              </a:rPr>
              <a:t>曲：劉穎　詞：張滿源</a:t>
            </a:r>
            <a:endParaRPr sz="2400" b="1" dirty="0">
              <a:solidFill>
                <a:schemeClr val="lt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0" y="398255"/>
            <a:ext cx="12192000" cy="50514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主愛盛載深恩的愛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令我交出一生願意變改 </a:t>
            </a: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這新一章揭開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榮耀里程上帝恩滿載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DCA5499-E72B-4009-983B-86F5FC75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5" name="Google Shape;285;p36"/>
          <p:cNvSpPr txBox="1"/>
          <p:nvPr/>
        </p:nvSpPr>
        <p:spPr>
          <a:xfrm>
            <a:off x="0" y="398255"/>
            <a:ext cx="12192000" cy="50514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lvl="1" indent="-285750" algn="ctr" defTabSz="449580" fontAlgn="base"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神國度擴張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萬國皆頌揚 </a:t>
            </a:r>
          </a:p>
          <a:p>
            <a:pPr marL="742950" lvl="1" indent="-285750" algn="ctr" defTabSz="449580" fontAlgn="base"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那一天凱歌定更響</a:t>
            </a:r>
          </a:p>
        </p:txBody>
      </p:sp>
      <p:sp>
        <p:nvSpPr>
          <p:cNvPr id="5" name="Google Shape;284;p36">
            <a:extLst>
              <a:ext uri="{FF2B5EF4-FFF2-40B4-BE49-F238E27FC236}">
                <a16:creationId xmlns:a16="http://schemas.microsoft.com/office/drawing/2014/main" xmlns="" id="{67442496-2081-45FE-83A8-5BF0DC881D05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榮耀里程</a:t>
            </a:r>
            <a:r>
              <a:rPr lang="en-US" altLang="zh-TW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                                  </a:t>
            </a:r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sym typeface="+mn-ea"/>
              </a:rPr>
              <a:t>曲：劉穎　詞：張滿源</a:t>
            </a:r>
            <a:endParaRPr sz="2400" b="1" dirty="0">
              <a:solidFill>
                <a:schemeClr val="lt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12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DCA5499-E72B-4009-983B-86F5FC75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5" name="Google Shape;285;p36"/>
          <p:cNvSpPr txBox="1"/>
          <p:nvPr/>
        </p:nvSpPr>
        <p:spPr>
          <a:xfrm>
            <a:off x="0" y="398255"/>
            <a:ext cx="12192000" cy="50514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前進未退縮 </a:t>
            </a: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共並肩踏上 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儘管沿路滿風霜</a:t>
            </a:r>
          </a:p>
        </p:txBody>
      </p:sp>
      <p:sp>
        <p:nvSpPr>
          <p:cNvPr id="5" name="Google Shape;284;p36">
            <a:extLst>
              <a:ext uri="{FF2B5EF4-FFF2-40B4-BE49-F238E27FC236}">
                <a16:creationId xmlns:a16="http://schemas.microsoft.com/office/drawing/2014/main" xmlns="" id="{9D1E0827-3D5B-44D1-A1EF-443C767EA20F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榮耀里程</a:t>
            </a:r>
            <a:r>
              <a:rPr lang="en-US" altLang="zh-TW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                                  </a:t>
            </a:r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sym typeface="+mn-ea"/>
              </a:rPr>
              <a:t>曲：劉穎　詞：張滿源</a:t>
            </a:r>
            <a:endParaRPr sz="2400" b="1" dirty="0">
              <a:solidFill>
                <a:schemeClr val="lt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1433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DCA5499-E72B-4009-983B-86F5FC75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5" name="Google Shape;285;p36"/>
          <p:cNvSpPr txBox="1"/>
          <p:nvPr/>
        </p:nvSpPr>
        <p:spPr>
          <a:xfrm>
            <a:off x="0" y="398255"/>
            <a:ext cx="12192000" cy="50514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凡事順或逆仍遵主心意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倚靠主是我力量 </a:t>
            </a: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良善盡忠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終必得到榮耀讚賞</a:t>
            </a:r>
          </a:p>
        </p:txBody>
      </p:sp>
      <p:sp>
        <p:nvSpPr>
          <p:cNvPr id="5" name="Google Shape;284;p36">
            <a:extLst>
              <a:ext uri="{FF2B5EF4-FFF2-40B4-BE49-F238E27FC236}">
                <a16:creationId xmlns:a16="http://schemas.microsoft.com/office/drawing/2014/main" xmlns="" id="{9F65DDE8-B1DB-4A53-9EBC-119AAAFE4F9F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榮耀里程</a:t>
            </a:r>
            <a:r>
              <a:rPr lang="en-US" altLang="zh-TW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                                  </a:t>
            </a:r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sym typeface="+mn-ea"/>
              </a:rPr>
              <a:t>曲：劉穎　詞：張滿源</a:t>
            </a:r>
            <a:endParaRPr sz="2400" b="1" dirty="0">
              <a:solidFill>
                <a:schemeClr val="lt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839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DCA5499-E72B-4009-983B-86F5FC75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5" name="Google Shape;285;p36"/>
          <p:cNvSpPr txBox="1"/>
          <p:nvPr/>
        </p:nvSpPr>
        <p:spPr>
          <a:xfrm>
            <a:off x="0" y="398255"/>
            <a:ext cx="12192000" cy="50514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CN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流淚或乏力</a:t>
            </a:r>
            <a:endParaRPr lang="en-US" altLang="zh-CN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仍堅守不變天國異象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FFFFFF"/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marL="742950" lvl="1" indent="-285750" algn="ctr" defTabSz="449580" fontAlgn="base">
              <a:buSzTx/>
              <a:buFont typeface="Times New Roman" panose="02020603050405020304" pitchFamily="18" charset="0"/>
              <a:defRPr/>
            </a:pPr>
            <a:r>
              <a:rPr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FFFFFF"/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一起向國度同心走上</a:t>
            </a:r>
          </a:p>
        </p:txBody>
      </p:sp>
      <p:sp>
        <p:nvSpPr>
          <p:cNvPr id="5" name="Google Shape;284;p36">
            <a:extLst>
              <a:ext uri="{FF2B5EF4-FFF2-40B4-BE49-F238E27FC236}">
                <a16:creationId xmlns:a16="http://schemas.microsoft.com/office/drawing/2014/main" xmlns="" id="{A143B983-A9AE-448C-8EC6-51340ABE3F0F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榮耀里程</a:t>
            </a:r>
            <a:r>
              <a:rPr lang="en-US" altLang="zh-TW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                                  </a:t>
            </a:r>
            <a:r>
              <a:rPr lang="zh-TW" altLang="en-US" sz="2400" b="1" dirty="0">
                <a:solidFill>
                  <a:schemeClr val="lt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sym typeface="+mn-ea"/>
              </a:rPr>
              <a:t>曲：劉穎　詞：張滿源</a:t>
            </a:r>
            <a:endParaRPr sz="2400" b="1" dirty="0">
              <a:solidFill>
                <a:schemeClr val="lt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124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xmlns="" id="{8649B7D0-8F80-4E07-BB82-A43165814759}"/>
              </a:ext>
            </a:extLst>
          </p:cNvPr>
          <p:cNvSpPr txBox="1">
            <a:spLocks/>
          </p:cNvSpPr>
          <p:nvPr/>
        </p:nvSpPr>
        <p:spPr>
          <a:xfrm>
            <a:off x="3369553" y="2165336"/>
            <a:ext cx="6553380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致  送  紀 念 品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966427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3078480" y="0"/>
            <a:ext cx="603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8278" b="3067"/>
          <a:stretch/>
        </p:blipFill>
        <p:spPr>
          <a:xfrm rot="16200000">
            <a:off x="402334" y="792481"/>
            <a:ext cx="6522723" cy="5181600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4" r="2964"/>
          <a:stretch/>
        </p:blipFill>
        <p:spPr bwMode="auto">
          <a:xfrm>
            <a:off x="7891081" y="2119630"/>
            <a:ext cx="2066925" cy="2862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6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AE70E9-536E-F47A-0C15-9FB70AAF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xmlns="" id="{8649B7D0-8F80-4E07-BB82-A43165814759}"/>
              </a:ext>
            </a:extLst>
          </p:cNvPr>
          <p:cNvSpPr txBox="1">
            <a:spLocks/>
          </p:cNvSpPr>
          <p:nvPr/>
        </p:nvSpPr>
        <p:spPr>
          <a:xfrm>
            <a:off x="3571434" y="2616598"/>
            <a:ext cx="8122024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會  務  報  告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3293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我要得勝得勝宣告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應許祝福將臨到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我要得勝得勝宣告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榮耀恩典將臨到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xmlns="" id="{7312950B-45A0-4DDD-B224-5A651D75B6E0}"/>
              </a:ext>
            </a:extLst>
          </p:cNvPr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3731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CB2E03-839A-DF17-0DDA-BD98C215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xmlns="" id="{8649B7D0-8F80-4E07-BB82-A43165814759}"/>
              </a:ext>
            </a:extLst>
          </p:cNvPr>
          <p:cNvSpPr txBox="1">
            <a:spLocks/>
          </p:cNvSpPr>
          <p:nvPr/>
        </p:nvSpPr>
        <p:spPr>
          <a:xfrm>
            <a:off x="3681104" y="2378857"/>
            <a:ext cx="8122024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祝  福  差  遣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1798330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Beauty of the Summer Months">
            <a:extLst>
              <a:ext uri="{FF2B5EF4-FFF2-40B4-BE49-F238E27FC236}">
                <a16:creationId xmlns:a16="http://schemas.microsoft.com/office/drawing/2014/main" xmlns="" id="{DF33BF58-E227-468F-B580-35F776D1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" name="Google Shape;318;p40"/>
          <p:cNvSpPr txBox="1"/>
          <p:nvPr/>
        </p:nvSpPr>
        <p:spPr>
          <a:xfrm>
            <a:off x="800813" y="2400093"/>
            <a:ext cx="9253200" cy="261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7200" b="1" kern="1200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默禱片刻後 </a:t>
            </a:r>
          </a:p>
          <a:p>
            <a:pPr marL="0" marR="0" lvl="0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7200" b="1" kern="1200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彼此分享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我要得勝得勝呼喊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耶穌祢為我爭戰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我要得勝得勝呼喊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憂愁懼怕都逃跑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xmlns="" id="{87AAD797-A5BB-4F2F-BA93-843AD2612178}"/>
              </a:ext>
            </a:extLst>
          </p:cNvPr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611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B5ACD0-EA28-415F-9AAC-DBEC0F99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12191999" cy="6921500"/>
          </a:xfrm>
          <a:prstGeom prst="rect">
            <a:avLst/>
          </a:prstGeom>
        </p:spPr>
      </p:pic>
      <p:sp>
        <p:nvSpPr>
          <p:cNvPr id="112" name="Google Shape;112;p16"/>
          <p:cNvSpPr txBox="1"/>
          <p:nvPr/>
        </p:nvSpPr>
        <p:spPr>
          <a:xfrm>
            <a:off x="-37801" y="598433"/>
            <a:ext cx="1222980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我要高唱哈利路亞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天天讚美天天唱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我要高唱哈利路亞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我要唱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xmlns="" id="{C9F4A3AA-82D7-4A2F-B05F-941FBB9544CE}"/>
              </a:ext>
            </a:extLst>
          </p:cNvPr>
          <p:cNvSpPr/>
          <p:nvPr/>
        </p:nvSpPr>
        <p:spPr>
          <a:xfrm>
            <a:off x="0" y="6406395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得勝的宣告</a:t>
            </a:r>
            <a:r>
              <a:rPr lang="en-US" altLang="zh-TW" sz="2400" b="1" dirty="0">
                <a:solidFill>
                  <a:srgbClr val="FFFFFF"/>
                </a:solidFill>
              </a:rPr>
              <a:t>      </a:t>
            </a:r>
            <a:r>
              <a:rPr lang="zh-TW" sz="2400" b="1" dirty="0">
                <a:solidFill>
                  <a:srgbClr val="FFFFFF"/>
                </a:solidFill>
              </a:rPr>
              <a:t>	</a:t>
            </a:r>
            <a:r>
              <a:rPr lang="en-US" altLang="zh-TW" sz="2400" b="1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詞、曲：曾祥怡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990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161F9AE-2D2F-40B7-A1CB-8A43AA63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FFFF"/>
                </a:solidFill>
              </a:rPr>
              <a:t>懇請聖靈充滿                                                      </a:t>
            </a:r>
            <a:r>
              <a:rPr lang="zh-CN" altLang="en-US" sz="2400" b="1" dirty="0">
                <a:solidFill>
                  <a:srgbClr val="FFFFFF"/>
                </a:solidFill>
              </a:rPr>
              <a:t>詞、曲：霍志鵬</a:t>
            </a:r>
            <a:endParaRPr sz="24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這刻謙卑將心敞開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到恩主懷前細訴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誠實細察每處過錯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 eaLnBrk="0" fontAlgn="base" hangingPunct="0">
              <a:buClrTx/>
              <a:buSzTx/>
              <a:buFontTx/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</a:schemeClr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現將心給主來觀看</a:t>
            </a:r>
            <a:endParaRPr kumimoji="1" lang="zh-TW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10000"/>
                  </a:schemeClr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46bf41-3e19-4e01-8dbc-c3afbf8e2b0a}"/>
</p:tagLst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4204</TotalTime>
  <Words>1774</Words>
  <Application>Microsoft Office PowerPoint</Application>
  <PresentationFormat>寬螢幕</PresentationFormat>
  <Paragraphs>214</Paragraphs>
  <Slides>61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61</vt:i4>
      </vt:variant>
    </vt:vector>
  </HeadingPairs>
  <TitlesOfParts>
    <vt:vector size="75" baseType="lpstr">
      <vt:lpstr>Microsoft YaHei</vt:lpstr>
      <vt:lpstr>宋体</vt:lpstr>
      <vt:lpstr>華康中黑體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Corbel</vt:lpstr>
      <vt:lpstr>Times New Roman</vt:lpstr>
      <vt:lpstr>基礎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Regina</dc:creator>
  <cp:lastModifiedBy>Regina</cp:lastModifiedBy>
  <cp:revision>115</cp:revision>
  <cp:lastPrinted>2022-06-25T10:55:49Z</cp:lastPrinted>
  <dcterms:created xsi:type="dcterms:W3CDTF">2020-10-14T06:38:00Z</dcterms:created>
  <dcterms:modified xsi:type="dcterms:W3CDTF">2022-06-25T11:48:19Z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