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33" r:id="rId2"/>
  </p:sldMasterIdLst>
  <p:notesMasterIdLst>
    <p:notesMasterId r:id="rId79"/>
  </p:notesMasterIdLst>
  <p:handoutMasterIdLst>
    <p:handoutMasterId r:id="rId80"/>
  </p:handoutMasterIdLst>
  <p:sldIdLst>
    <p:sldId id="288" r:id="rId3"/>
    <p:sldId id="401" r:id="rId4"/>
    <p:sldId id="373" r:id="rId5"/>
    <p:sldId id="374" r:id="rId6"/>
    <p:sldId id="375" r:id="rId7"/>
    <p:sldId id="376" r:id="rId8"/>
    <p:sldId id="377" r:id="rId9"/>
    <p:sldId id="258" r:id="rId10"/>
    <p:sldId id="327" r:id="rId11"/>
    <p:sldId id="289" r:id="rId12"/>
    <p:sldId id="290" r:id="rId13"/>
    <p:sldId id="328" r:id="rId14"/>
    <p:sldId id="329" r:id="rId15"/>
    <p:sldId id="291" r:id="rId16"/>
    <p:sldId id="292" r:id="rId17"/>
    <p:sldId id="330" r:id="rId18"/>
    <p:sldId id="331" r:id="rId19"/>
    <p:sldId id="332" r:id="rId20"/>
    <p:sldId id="267" r:id="rId21"/>
    <p:sldId id="293" r:id="rId22"/>
    <p:sldId id="294" r:id="rId23"/>
    <p:sldId id="295" r:id="rId24"/>
    <p:sldId id="333" r:id="rId25"/>
    <p:sldId id="296" r:id="rId26"/>
    <p:sldId id="297" r:id="rId27"/>
    <p:sldId id="334" r:id="rId28"/>
    <p:sldId id="298" r:id="rId29"/>
    <p:sldId id="299" r:id="rId30"/>
    <p:sldId id="337" r:id="rId31"/>
    <p:sldId id="300" r:id="rId32"/>
    <p:sldId id="338" r:id="rId33"/>
    <p:sldId id="301" r:id="rId34"/>
    <p:sldId id="339" r:id="rId35"/>
    <p:sldId id="378" r:id="rId36"/>
    <p:sldId id="381" r:id="rId37"/>
    <p:sldId id="379" r:id="rId38"/>
    <p:sldId id="380" r:id="rId39"/>
    <p:sldId id="382" r:id="rId40"/>
    <p:sldId id="269" r:id="rId41"/>
    <p:sldId id="342" r:id="rId42"/>
    <p:sldId id="341" r:id="rId43"/>
    <p:sldId id="343" r:id="rId44"/>
    <p:sldId id="383" r:id="rId45"/>
    <p:sldId id="384" r:id="rId46"/>
    <p:sldId id="385" r:id="rId47"/>
    <p:sldId id="356" r:id="rId48"/>
    <p:sldId id="357" r:id="rId49"/>
    <p:sldId id="386" r:id="rId50"/>
    <p:sldId id="359" r:id="rId51"/>
    <p:sldId id="360" r:id="rId52"/>
    <p:sldId id="361" r:id="rId53"/>
    <p:sldId id="362" r:id="rId54"/>
    <p:sldId id="364" r:id="rId55"/>
    <p:sldId id="363" r:id="rId56"/>
    <p:sldId id="365" r:id="rId57"/>
    <p:sldId id="366" r:id="rId58"/>
    <p:sldId id="367" r:id="rId59"/>
    <p:sldId id="387" r:id="rId60"/>
    <p:sldId id="398" r:id="rId61"/>
    <p:sldId id="399" r:id="rId62"/>
    <p:sldId id="400" r:id="rId63"/>
    <p:sldId id="310" r:id="rId64"/>
    <p:sldId id="391" r:id="rId65"/>
    <p:sldId id="392" r:id="rId66"/>
    <p:sldId id="393" r:id="rId67"/>
    <p:sldId id="394" r:id="rId68"/>
    <p:sldId id="395" r:id="rId69"/>
    <p:sldId id="396" r:id="rId70"/>
    <p:sldId id="268" r:id="rId71"/>
    <p:sldId id="277" r:id="rId72"/>
    <p:sldId id="349" r:id="rId73"/>
    <p:sldId id="350" r:id="rId74"/>
    <p:sldId id="389" r:id="rId75"/>
    <p:sldId id="390" r:id="rId76"/>
    <p:sldId id="284" r:id="rId77"/>
    <p:sldId id="309" r:id="rId78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72" autoAdjust="0"/>
    <p:restoredTop sz="86453" autoAdjust="0"/>
  </p:normalViewPr>
  <p:slideViewPr>
    <p:cSldViewPr snapToGrid="0">
      <p:cViewPr varScale="1">
        <p:scale>
          <a:sx n="65" d="100"/>
          <a:sy n="65" d="100"/>
        </p:scale>
        <p:origin x="78" y="630"/>
      </p:cViewPr>
      <p:guideLst/>
    </p:cSldViewPr>
  </p:slideViewPr>
  <p:outlineViewPr>
    <p:cViewPr>
      <p:scale>
        <a:sx n="33" d="100"/>
        <a:sy n="33" d="100"/>
      </p:scale>
      <p:origin x="0" y="-102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C697-3B6B-48CE-9190-3BF2FF1C4FC1}" type="datetimeFigureOut">
              <a:rPr lang="zh-HK" altLang="en-US" smtClean="0"/>
              <a:t>14/4/2022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BAE5-49DD-4742-8F58-3345102A8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885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59F8E-ECE4-4F30-B5F4-0A4417938EC1}" type="datetimeFigureOut">
              <a:rPr lang="zh-HK" altLang="en-US" smtClean="0"/>
              <a:t>14/4/2022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09834-B617-415A-8250-FBD20B423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96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76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390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525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808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3982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4678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018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0975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98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885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696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6122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414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0109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489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6444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6397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9738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3991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2245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6808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51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611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4017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52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9697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16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54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8848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55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2073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56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446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57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8918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61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059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69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4491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71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7602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72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376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22216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73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8071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74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53563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76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329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265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566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596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563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09834-B617-415A-8250-FBD20B4234F8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979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5" y="3085768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6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4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9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BFAD-D2D7-4C57-9DB7-0DCFF63BE1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823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93AF-7505-4531-8C96-B2373BB2D4FB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02479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8000-3526-433B-B9F5-58E6984C2EFE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84827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15BF-01FF-4C66-9D56-4D62B4136295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03725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03B1-10BD-42BE-8367-4E6E99B9688E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8803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BF57-5E40-4FCB-8ECC-FB3EA03656E7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804244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14D8-BD8D-4FFA-B985-6DE32649F0A4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38397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8DB8E8-73DC-40CA-B81D-8D8B5A635C8A}" type="slidenum">
              <a:rPr lang="zh-TW" altLang="en-US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4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0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F0B2-CBB6-480C-B20A-554306CBF601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687575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C6CE-F203-4F80-8BBB-BBAA73D45393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054381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CC45-2B3B-4E80-98F1-F46D025CF9D2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75120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9" y="5141978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2393954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5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42" y="2228004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8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6"/>
            <a:ext cx="519476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40" y="2250896"/>
            <a:ext cx="5194771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6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8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8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1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9" y="933454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31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9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4" y="6456920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3" y="6452594"/>
            <a:ext cx="69172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2" y="6456920"/>
            <a:ext cx="1052511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7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4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6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6423918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6423918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6423918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22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1" r:id="rId7"/>
    <p:sldLayoutId id="2147483722" r:id="rId8"/>
    <p:sldLayoutId id="2147483723" r:id="rId9"/>
    <p:sldLayoutId id="2147483724" r:id="rId10"/>
    <p:sldLayoutId id="214748372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4C6A8A-FFD6-4BF6-A30E-335242C7AD37}" type="slidenum">
              <a:rPr kumimoji="1" lang="zh-TW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1400"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2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2" y="0"/>
            <a:ext cx="12196332" cy="6858000"/>
          </a:xfrm>
        </p:spPr>
      </p:pic>
      <p:sp>
        <p:nvSpPr>
          <p:cNvPr id="8" name="標題 1">
            <a:extLst>
              <a:ext uri="{FF2B5EF4-FFF2-40B4-BE49-F238E27FC236}">
                <a16:creationId xmlns="" xmlns:a16="http://schemas.microsoft.com/office/drawing/2014/main" id="{BAE03284-01BA-4313-8A51-D4BD534CF2A4}"/>
              </a:ext>
            </a:extLst>
          </p:cNvPr>
          <p:cNvSpPr txBox="1">
            <a:spLocks/>
          </p:cNvSpPr>
          <p:nvPr/>
        </p:nvSpPr>
        <p:spPr>
          <a:xfrm>
            <a:off x="3966450" y="1944881"/>
            <a:ext cx="6895474" cy="25866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68288" indent="95250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sz="6400" b="1" spc="300" dirty="0">
                <a:ln w="3175" cmpd="sng">
                  <a:noFill/>
                </a:ln>
                <a:solidFill>
                  <a:schemeClr val="bg1"/>
                </a:solidFill>
                <a:effectLst>
                  <a:glow rad="228600">
                    <a:srgbClr val="99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循道衛理聯合教會</a:t>
            </a:r>
            <a:r>
              <a:rPr lang="en-US" altLang="zh-TW" sz="6400" b="1" spc="300" dirty="0">
                <a:ln w="3175" cmpd="sng">
                  <a:noFill/>
                </a:ln>
                <a:solidFill>
                  <a:schemeClr val="bg1"/>
                </a:solidFill>
                <a:effectLst>
                  <a:glow rad="228600">
                    <a:srgbClr val="99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/>
            </a:r>
            <a:br>
              <a:rPr lang="en-US" altLang="zh-TW" sz="6400" b="1" spc="300" dirty="0">
                <a:ln w="3175" cmpd="sng">
                  <a:noFill/>
                </a:ln>
                <a:solidFill>
                  <a:schemeClr val="bg1"/>
                </a:solidFill>
                <a:effectLst>
                  <a:glow rad="228600">
                    <a:srgbClr val="99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</a:br>
            <a:r>
              <a:rPr lang="zh-TW" altLang="en-US" sz="8000" b="1" spc="300" dirty="0">
                <a:ln w="3175" cmpd="sng">
                  <a:noFill/>
                </a:ln>
                <a:solidFill>
                  <a:schemeClr val="bg1"/>
                </a:solidFill>
                <a:effectLst>
                  <a:glow rad="228600">
                    <a:srgbClr val="99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安素堂</a:t>
            </a:r>
            <a:r>
              <a:rPr lang="zh-TW" altLang="en-US" sz="8000" b="1" spc="300" dirty="0" smtClean="0">
                <a:ln w="3175" cmpd="sng">
                  <a:noFill/>
                </a:ln>
                <a:solidFill>
                  <a:schemeClr val="bg1"/>
                </a:solidFill>
                <a:effectLst>
                  <a:glow rad="228600">
                    <a:srgbClr val="99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受難日崇拜</a:t>
            </a:r>
            <a:endParaRPr lang="zh-HK" altLang="en-US" sz="8000" b="1" spc="300" dirty="0">
              <a:ln w="3175" cmpd="sng">
                <a:noFill/>
              </a:ln>
              <a:solidFill>
                <a:schemeClr val="bg1"/>
              </a:solidFill>
              <a:effectLst>
                <a:glow rad="228600">
                  <a:srgbClr val="99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Trebuchet MS"/>
            </a:endParaRPr>
          </a:p>
        </p:txBody>
      </p:sp>
      <p:sp>
        <p:nvSpPr>
          <p:cNvPr id="9" name="副標題 2">
            <a:extLst>
              <a:ext uri="{FF2B5EF4-FFF2-40B4-BE49-F238E27FC236}">
                <a16:creationId xmlns="" xmlns:a16="http://schemas.microsoft.com/office/drawing/2014/main" id="{05D45F49-8957-46EE-816C-78FD49F88ADE}"/>
              </a:ext>
            </a:extLst>
          </p:cNvPr>
          <p:cNvSpPr txBox="1">
            <a:spLocks/>
          </p:cNvSpPr>
          <p:nvPr/>
        </p:nvSpPr>
        <p:spPr>
          <a:xfrm>
            <a:off x="4310599" y="4586537"/>
            <a:ext cx="7881401" cy="738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b="1" cap="all" spc="300" dirty="0" smtClean="0">
                <a:ln w="3175" cmpd="sng">
                  <a:noFill/>
                </a:ln>
                <a:solidFill>
                  <a:schemeClr val="bg1"/>
                </a:solidFill>
                <a:effectLst>
                  <a:glow rad="228600">
                    <a:srgbClr val="99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二零二二年四月十五日</a:t>
            </a:r>
            <a:r>
              <a:rPr lang="zh-TW" altLang="en-US" sz="4000" b="1" cap="all" spc="300" dirty="0">
                <a:ln w="3175" cmpd="sng">
                  <a:noFill/>
                </a:ln>
                <a:solidFill>
                  <a:schemeClr val="bg1"/>
                </a:solidFill>
                <a:effectLst>
                  <a:glow rad="228600">
                    <a:srgbClr val="99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早上十時</a:t>
            </a:r>
            <a:endParaRPr lang="zh-HK" altLang="en-US" sz="4000" b="1" cap="all" spc="300" dirty="0">
              <a:ln w="3175" cmpd="sng">
                <a:noFill/>
              </a:ln>
              <a:solidFill>
                <a:schemeClr val="bg1"/>
              </a:solidFill>
              <a:effectLst>
                <a:glow rad="228600">
                  <a:srgbClr val="99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282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17138" y="0"/>
            <a:ext cx="12192000" cy="298094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文字方塊 4"/>
          <p:cNvSpPr txBox="1"/>
          <p:nvPr/>
        </p:nvSpPr>
        <p:spPr>
          <a:xfrm>
            <a:off x="5202614" y="1965281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8565" y="3232744"/>
            <a:ext cx="11460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zh-HK" sz="60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「</a:t>
            </a:r>
            <a:r>
              <a:rPr lang="zh-TW" altLang="zh-HK" sz="6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若有人要跟從我，就當捨己</a:t>
            </a:r>
            <a:r>
              <a:rPr lang="zh-TW" altLang="zh-HK" sz="60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，</a:t>
            </a:r>
            <a:r>
              <a:rPr lang="en-US" altLang="zh-TW" sz="60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 </a:t>
            </a:r>
            <a:r>
              <a:rPr lang="zh-TW" altLang="zh-HK" sz="60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天天</a:t>
            </a:r>
            <a:r>
              <a:rPr lang="zh-TW" altLang="zh-HK" sz="6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背起他的十字架來跟從我。」</a:t>
            </a:r>
          </a:p>
        </p:txBody>
      </p:sp>
    </p:spTree>
    <p:extLst>
      <p:ext uri="{BB962C8B-B14F-4D97-AF65-F5344CB8AC3E}">
        <p14:creationId xmlns:p14="http://schemas.microsoft.com/office/powerpoint/2010/main" val="2878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16858" y="3331036"/>
            <a:ext cx="117751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>
              <a:lnSpc>
                <a:spcPct val="110000"/>
              </a:lnSpc>
            </a:pPr>
            <a:r>
              <a:rPr lang="zh-TW" altLang="zh-HK" sz="6000" b="1" dirty="0">
                <a:solidFill>
                  <a:schemeClr val="bg1">
                    <a:lumMod val="95000"/>
                  </a:schemeClr>
                </a:solidFill>
              </a:rPr>
              <a:t>我們已經作了耶穌的門徒，也願意跟隨他背負十字架。我們知道</a:t>
            </a:r>
            <a:r>
              <a:rPr lang="zh-TW" altLang="zh-HK" sz="6000" b="1" dirty="0" smtClean="0">
                <a:solidFill>
                  <a:schemeClr val="bg1">
                    <a:lumMod val="95000"/>
                  </a:schemeClr>
                </a:solidFill>
              </a:rPr>
              <a:t>這</a:t>
            </a:r>
            <a:endParaRPr lang="en-US" altLang="zh-TW" sz="6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84138">
              <a:lnSpc>
                <a:spcPct val="110000"/>
              </a:lnSpc>
            </a:pPr>
            <a:r>
              <a:rPr lang="zh-TW" altLang="zh-HK" sz="6000" b="1" dirty="0" smtClean="0">
                <a:solidFill>
                  <a:schemeClr val="bg1">
                    <a:lumMod val="95000"/>
                  </a:schemeClr>
                </a:solidFill>
              </a:rPr>
              <a:t>十字架</a:t>
            </a:r>
            <a:r>
              <a:rPr lang="zh-TW" altLang="zh-HK" sz="6000" b="1" dirty="0">
                <a:solidFill>
                  <a:schemeClr val="bg1">
                    <a:lumMod val="95000"/>
                  </a:schemeClr>
                </a:solidFill>
              </a:rPr>
              <a:t>不單是我們個人的，也</a:t>
            </a:r>
            <a:r>
              <a:rPr lang="zh-TW" altLang="zh-HK" sz="6000" b="1" dirty="0" smtClean="0">
                <a:solidFill>
                  <a:schemeClr val="bg1">
                    <a:lumMod val="95000"/>
                  </a:schemeClr>
                </a:solidFill>
              </a:rPr>
              <a:t>包括</a:t>
            </a:r>
            <a:endParaRPr lang="zh-TW" altLang="zh-HK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85505" y="1965281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137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72353" y="3331036"/>
            <a:ext cx="11406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>
              <a:lnSpc>
                <a:spcPct val="110000"/>
              </a:lnSpc>
            </a:pPr>
            <a:r>
              <a:rPr lang="zh-TW" altLang="zh-HK" sz="6000" b="1" dirty="0" smtClean="0">
                <a:solidFill>
                  <a:schemeClr val="bg1">
                    <a:lumMod val="95000"/>
                  </a:schemeClr>
                </a:solidFill>
              </a:rPr>
              <a:t>我們</a:t>
            </a:r>
            <a:r>
              <a:rPr lang="zh-TW" altLang="zh-HK" sz="6000" b="1" dirty="0">
                <a:solidFill>
                  <a:schemeClr val="bg1">
                    <a:lumMod val="95000"/>
                  </a:schemeClr>
                </a:solidFill>
              </a:rPr>
              <a:t>的家庭、我們的團體、我們的國家，以及整個世界中許多</a:t>
            </a:r>
            <a:r>
              <a:rPr lang="zh-TW" altLang="zh-HK" sz="6000" b="1" dirty="0" smtClean="0">
                <a:solidFill>
                  <a:schemeClr val="bg1">
                    <a:lumMod val="95000"/>
                  </a:schemeClr>
                </a:solidFill>
              </a:rPr>
              <a:t>在苦痛</a:t>
            </a:r>
            <a:r>
              <a:rPr lang="zh-TW" altLang="zh-HK" sz="6000" b="1" dirty="0">
                <a:solidFill>
                  <a:schemeClr val="bg1">
                    <a:lumMod val="95000"/>
                  </a:schemeClr>
                </a:solidFill>
              </a:rPr>
              <a:t>者的十字架。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225544" y="2052179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005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70907" y="3072348"/>
            <a:ext cx="11521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dirty="0">
                <a:solidFill>
                  <a:schemeClr val="bg1"/>
                </a:solidFill>
                <a:latin typeface="+mj-ea"/>
                <a:ea typeface="+mj-ea"/>
              </a:rPr>
              <a:t>慈愛的天父，你的愛子耶穌基督</a:t>
            </a:r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為了拯救</a:t>
            </a:r>
            <a:r>
              <a:rPr lang="zh-TW" altLang="zh-HK" sz="6000" dirty="0">
                <a:solidFill>
                  <a:schemeClr val="bg1"/>
                </a:solidFill>
                <a:latin typeface="+mj-ea"/>
                <a:ea typeface="+mj-ea"/>
              </a:rPr>
              <a:t>世人而受苦受難，</a:t>
            </a:r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為</a:t>
            </a:r>
            <a:r>
              <a:rPr lang="en-US" altLang="zh-TW" sz="6000" dirty="0" smtClean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擔負我們</a:t>
            </a:r>
            <a:r>
              <a:rPr lang="zh-TW" altLang="zh-HK" sz="6000" dirty="0">
                <a:solidFill>
                  <a:schemeClr val="bg1"/>
                </a:solidFill>
                <a:latin typeface="+mj-ea"/>
                <a:ea typeface="+mj-ea"/>
              </a:rPr>
              <a:t>的罪</a:t>
            </a:r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，他</a:t>
            </a:r>
            <a:r>
              <a:rPr lang="zh-TW" altLang="zh-HK" sz="6000" dirty="0">
                <a:solidFill>
                  <a:schemeClr val="bg1"/>
                </a:solidFill>
                <a:latin typeface="+mj-ea"/>
                <a:ea typeface="+mj-ea"/>
              </a:rPr>
              <a:t>的身體被懸在十字架上</a:t>
            </a:r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zh-TW" altLang="zh-HK" sz="6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14511" y="1965281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13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16859" y="3232744"/>
            <a:ext cx="11775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因</a:t>
            </a:r>
            <a:r>
              <a:rPr lang="zh-TW" altLang="zh-HK" sz="6000" dirty="0">
                <a:solidFill>
                  <a:schemeClr val="bg1"/>
                </a:solidFill>
                <a:latin typeface="+mj-ea"/>
                <a:ea typeface="+mj-ea"/>
              </a:rPr>
              <a:t>他受</a:t>
            </a:r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的刑罰</a:t>
            </a:r>
            <a:r>
              <a:rPr lang="zh-TW" altLang="zh-HK" sz="6000" dirty="0">
                <a:solidFill>
                  <a:schemeClr val="bg1"/>
                </a:solidFill>
                <a:latin typeface="+mj-ea"/>
                <a:ea typeface="+mj-ea"/>
              </a:rPr>
              <a:t>，我們得平安，因他受的鞭</a:t>
            </a:r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傷</a:t>
            </a:r>
            <a:r>
              <a:rPr lang="zh-TW" altLang="zh-HK" sz="6000" dirty="0">
                <a:solidFill>
                  <a:schemeClr val="bg1"/>
                </a:solidFill>
                <a:latin typeface="+mj-ea"/>
              </a:rPr>
              <a:t>，</a:t>
            </a:r>
            <a:r>
              <a:rPr lang="zh-TW" altLang="zh-HK" sz="6000" dirty="0" smtClean="0">
                <a:solidFill>
                  <a:schemeClr val="bg1"/>
                </a:solidFill>
                <a:latin typeface="+mj-ea"/>
                <a:ea typeface="+mj-ea"/>
              </a:rPr>
              <a:t>我們</a:t>
            </a:r>
            <a:r>
              <a:rPr lang="zh-TW" altLang="zh-HK" sz="6000" dirty="0">
                <a:solidFill>
                  <a:schemeClr val="bg1"/>
                </a:solidFill>
                <a:latin typeface="+mj-ea"/>
                <a:ea typeface="+mj-ea"/>
              </a:rPr>
              <a:t>得醫治。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214511" y="1965281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3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33717" y="3054598"/>
            <a:ext cx="11470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我們祈求主，恩賜我們有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跟隨</a:t>
            </a:r>
            <a:r>
              <a:rPr lang="en-US" altLang="zh-TW" sz="6000" b="1" dirty="0" smtClean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耶穌同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走苦路的勇氣，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指引我們以耶穌基督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為榜樣，以愛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的精神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踏上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永生的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窄路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；</a:t>
            </a:r>
            <a:endParaRPr lang="en-US" altLang="zh-TW" sz="6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00495" y="1949881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257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90976" y="3139340"/>
            <a:ext cx="11734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b="1" dirty="0">
                <a:solidFill>
                  <a:schemeClr val="bg1"/>
                </a:solidFill>
                <a:latin typeface="+mj-ea"/>
              </a:rPr>
              <a:t>幫助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</a:rPr>
              <a:t>我們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背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起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自己的十字架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，在這個渴望救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恩的世界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中，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成為仁愛及</a:t>
            </a:r>
            <a:r>
              <a:rPr lang="zh-TW" altLang="en-US" sz="6000" b="1" dirty="0" smtClean="0">
                <a:solidFill>
                  <a:schemeClr val="bg1"/>
                </a:solidFill>
                <a:latin typeface="+mj-ea"/>
                <a:ea typeface="+mj-ea"/>
              </a:rPr>
              <a:t>和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平的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使者。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00495" y="1949881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04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23410" y="2347961"/>
            <a:ext cx="6545179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6600" b="1" spc="-50" dirty="0">
                <a:solidFill>
                  <a:schemeClr val="bg1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禱  告</a:t>
            </a:r>
            <a:endParaRPr lang="en-US" altLang="zh-TW" sz="6600" b="1" spc="-50" dirty="0">
              <a:solidFill>
                <a:schemeClr val="bg1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+mj-cs"/>
            </a:endParaRPr>
          </a:p>
          <a:p>
            <a:pPr algn="ctr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4400" b="1" spc="-50" dirty="0" smtClean="0">
                <a:solidFill>
                  <a:schemeClr val="bg1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(</a:t>
            </a:r>
            <a:r>
              <a:rPr lang="zh-TW" altLang="en-US" sz="4400" b="1" spc="-50" dirty="0">
                <a:solidFill>
                  <a:schemeClr val="bg1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主席領禱</a:t>
            </a:r>
            <a:r>
              <a:rPr lang="en-US" altLang="zh-TW" sz="4400" b="1" spc="-50" dirty="0">
                <a:solidFill>
                  <a:schemeClr val="bg1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354411" y="6584951"/>
            <a:ext cx="743144" cy="273049"/>
          </a:xfrm>
          <a:prstGeom prst="rect">
            <a:avLst/>
          </a:prstGeom>
        </p:spPr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t>17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671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88158" y="1080648"/>
            <a:ext cx="11251096" cy="517064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57188">
              <a:lnSpc>
                <a:spcPct val="110000"/>
              </a:lnSpc>
            </a:pPr>
            <a:r>
              <a:rPr lang="zh-TW" altLang="zh-HK" sz="6000" spc="100" dirty="0">
                <a:solidFill>
                  <a:schemeClr val="bg1"/>
                </a:solidFill>
              </a:rPr>
              <a:t>上主，你以你聖子所受的苦難，拯救我們深受罪惡綑綁的人類，脫離了罪惡的權勢，解除了</a:t>
            </a:r>
            <a:r>
              <a:rPr lang="zh-TW" altLang="zh-HK" sz="6000" spc="100" dirty="0" smtClean="0">
                <a:solidFill>
                  <a:schemeClr val="bg1"/>
                </a:solidFill>
              </a:rPr>
              <a:t>死亡的</a:t>
            </a:r>
            <a:r>
              <a:rPr lang="zh-TW" altLang="zh-HK" sz="6000" spc="100" dirty="0">
                <a:solidFill>
                  <a:schemeClr val="bg1"/>
                </a:solidFill>
              </a:rPr>
              <a:t>束縛，現在求你以你的恩典，更新我們</a:t>
            </a:r>
            <a:r>
              <a:rPr lang="zh-TW" altLang="zh-HK" sz="6000" spc="100" dirty="0" smtClean="0">
                <a:solidFill>
                  <a:schemeClr val="bg1"/>
                </a:solidFill>
              </a:rPr>
              <a:t>、</a:t>
            </a:r>
            <a:r>
              <a:rPr lang="zh-TW" altLang="en-US" sz="6000" spc="100" dirty="0">
                <a:solidFill>
                  <a:schemeClr val="bg1"/>
                </a:solidFill>
              </a:rPr>
              <a:t>聖化</a:t>
            </a:r>
            <a:r>
              <a:rPr lang="zh-TW" altLang="zh-HK" sz="6000" spc="100" dirty="0">
                <a:solidFill>
                  <a:schemeClr val="bg1"/>
                </a:solidFill>
              </a:rPr>
              <a:t>我們，</a:t>
            </a:r>
          </a:p>
        </p:txBody>
      </p:sp>
    </p:spTree>
    <p:extLst>
      <p:ext uri="{BB962C8B-B14F-4D97-AF65-F5344CB8AC3E}">
        <p14:creationId xmlns:p14="http://schemas.microsoft.com/office/powerpoint/2010/main" val="23202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18053" y="972457"/>
            <a:ext cx="11377418" cy="415498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57188">
              <a:lnSpc>
                <a:spcPct val="110000"/>
              </a:lnSpc>
            </a:pPr>
            <a:r>
              <a:rPr lang="zh-TW" altLang="zh-HK" sz="6000" spc="100" dirty="0" smtClean="0">
                <a:solidFill>
                  <a:schemeClr val="bg1"/>
                </a:solidFill>
              </a:rPr>
              <a:t>讓</a:t>
            </a:r>
            <a:r>
              <a:rPr lang="zh-TW" altLang="zh-HK" sz="6000" spc="100" dirty="0">
                <a:solidFill>
                  <a:schemeClr val="bg1"/>
                </a:solidFill>
              </a:rPr>
              <a:t>我們重新得著被造時的上主榮美形象</a:t>
            </a:r>
            <a:r>
              <a:rPr lang="zh-TW" altLang="zh-HK" sz="6000" spc="100" dirty="0" smtClean="0">
                <a:solidFill>
                  <a:schemeClr val="bg1"/>
                </a:solidFill>
              </a:rPr>
              <a:t>，</a:t>
            </a:r>
            <a:r>
              <a:rPr lang="zh-TW" altLang="zh-HK" sz="6000" dirty="0" smtClean="0">
                <a:solidFill>
                  <a:schemeClr val="bg1"/>
                </a:solidFill>
              </a:rPr>
              <a:t>藉</a:t>
            </a:r>
            <a:r>
              <a:rPr lang="zh-TW" altLang="zh-HK" sz="6000" dirty="0">
                <a:solidFill>
                  <a:schemeClr val="bg1"/>
                </a:solidFill>
              </a:rPr>
              <a:t>着為我們受苦</a:t>
            </a:r>
            <a:r>
              <a:rPr lang="zh-TW" altLang="zh-HK" sz="6000" dirty="0" smtClean="0">
                <a:solidFill>
                  <a:schemeClr val="bg1"/>
                </a:solidFill>
              </a:rPr>
              <a:t>的</a:t>
            </a:r>
            <a:r>
              <a:rPr lang="en-US" altLang="zh-TW" sz="6000" dirty="0" smtClean="0">
                <a:solidFill>
                  <a:schemeClr val="bg1"/>
                </a:solidFill>
              </a:rPr>
              <a:t> </a:t>
            </a:r>
            <a:r>
              <a:rPr lang="zh-TW" altLang="zh-HK" sz="6000" dirty="0" smtClean="0">
                <a:solidFill>
                  <a:schemeClr val="bg1"/>
                </a:solidFill>
              </a:rPr>
              <a:t>主</a:t>
            </a:r>
            <a:r>
              <a:rPr lang="zh-TW" altLang="zh-HK" sz="6000" dirty="0">
                <a:solidFill>
                  <a:schemeClr val="bg1"/>
                </a:solidFill>
              </a:rPr>
              <a:t>耶穌基督，你是主上帝，</a:t>
            </a:r>
            <a:r>
              <a:rPr lang="zh-TW" altLang="zh-HK" sz="6000" dirty="0" smtClean="0">
                <a:solidFill>
                  <a:schemeClr val="bg1"/>
                </a:solidFill>
              </a:rPr>
              <a:t>是</a:t>
            </a:r>
            <a:r>
              <a:rPr lang="en-US" altLang="zh-TW" sz="6000" dirty="0" smtClean="0">
                <a:solidFill>
                  <a:schemeClr val="bg1"/>
                </a:solidFill>
              </a:rPr>
              <a:t> </a:t>
            </a:r>
            <a:r>
              <a:rPr lang="zh-TW" altLang="en-US" sz="6000" dirty="0" smtClean="0">
                <a:solidFill>
                  <a:schemeClr val="bg1"/>
                </a:solidFill>
              </a:rPr>
              <a:t>和</a:t>
            </a:r>
            <a:r>
              <a:rPr lang="zh-TW" altLang="zh-HK" sz="6000" dirty="0" smtClean="0">
                <a:solidFill>
                  <a:schemeClr val="bg1"/>
                </a:solidFill>
              </a:rPr>
              <a:t>平中</a:t>
            </a:r>
            <a:r>
              <a:rPr lang="zh-TW" altLang="zh-HK" sz="6000" dirty="0">
                <a:solidFill>
                  <a:schemeClr val="bg1"/>
                </a:solidFill>
              </a:rPr>
              <a:t>得勝的君王，阿們</a:t>
            </a:r>
            <a:r>
              <a:rPr lang="zh-TW" altLang="zh-HK" sz="6000" dirty="0" smtClean="0">
                <a:solidFill>
                  <a:schemeClr val="bg1"/>
                </a:solidFill>
              </a:rPr>
              <a:t>！</a:t>
            </a:r>
            <a:endParaRPr lang="en-US" altLang="zh-TW" sz="6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893419" y="2452032"/>
            <a:ext cx="5205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TW" altLang="en-US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序 樂</a:t>
            </a:r>
            <a:endParaRPr lang="zh-HK" altLang="en-US" sz="48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44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684100" y="3849099"/>
            <a:ext cx="74273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TW" altLang="en-US" sz="6000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啟 應 文</a:t>
            </a:r>
            <a:endParaRPr lang="en-US" altLang="zh-TW" sz="6000" dirty="0">
              <a:ln w="28575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pPr algn="ctr"/>
            <a:r>
              <a:rPr lang="zh-TW" altLang="zh-HK" sz="4400" dirty="0">
                <a:solidFill>
                  <a:schemeClr val="bg1"/>
                </a:solidFill>
              </a:rPr>
              <a:t>（以賽亞書五十三章</a:t>
            </a:r>
            <a:r>
              <a:rPr lang="en-US" altLang="zh-HK" sz="4400" dirty="0">
                <a:solidFill>
                  <a:schemeClr val="bg1"/>
                </a:solidFill>
              </a:rPr>
              <a:t>1-12</a:t>
            </a:r>
            <a:r>
              <a:rPr lang="zh-TW" altLang="zh-HK" sz="4400" dirty="0">
                <a:solidFill>
                  <a:schemeClr val="bg1"/>
                </a:solidFill>
              </a:rPr>
              <a:t>節）</a:t>
            </a:r>
            <a:endParaRPr lang="zh-HK" altLang="en-US" sz="44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70732" y="3169135"/>
            <a:ext cx="1109848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zh-HK" sz="6600" dirty="0">
                <a:solidFill>
                  <a:schemeClr val="bg1"/>
                </a:solidFill>
              </a:rPr>
              <a:t>我們所傳的有誰信呢？耶和華的膀臂向誰顯露呢？</a:t>
            </a:r>
            <a:endParaRPr lang="en-US" altLang="zh-TW" sz="6600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38551" y="1777090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37419" y="3072348"/>
            <a:ext cx="1112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37155" algn="ctr"/>
                <a:tab pos="5274310" algn="r"/>
                <a:tab pos="685800" algn="l"/>
                <a:tab pos="3886200" algn="l"/>
              </a:tabLst>
            </a:pPr>
            <a:r>
              <a:rPr lang="zh-TW" altLang="zh-HK" sz="6000" b="1" kern="100" spc="100" dirty="0">
                <a:solidFill>
                  <a:schemeClr val="bg1"/>
                </a:solidFill>
              </a:rPr>
              <a:t>他在耶和華面前生長如嫩芽，像根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出於乾</a:t>
            </a:r>
            <a:r>
              <a:rPr lang="zh-TW" altLang="zh-HK" sz="6000" b="1" kern="100" spc="100" dirty="0">
                <a:solidFill>
                  <a:schemeClr val="bg1"/>
                </a:solidFill>
              </a:rPr>
              <a:t>地。他無佳形美容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使</a:t>
            </a:r>
            <a:r>
              <a:rPr lang="en-US" altLang="zh-TW" sz="6000" b="1" kern="100" spc="100" dirty="0" smtClean="0">
                <a:solidFill>
                  <a:schemeClr val="bg1"/>
                </a:solidFill>
              </a:rPr>
              <a:t> 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我們注視</a:t>
            </a:r>
            <a:r>
              <a:rPr lang="zh-TW" altLang="zh-HK" sz="6000" b="1" kern="100" spc="100" dirty="0">
                <a:solidFill>
                  <a:schemeClr val="bg1"/>
                </a:solidFill>
              </a:rPr>
              <a:t>他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，也</a:t>
            </a:r>
            <a:r>
              <a:rPr lang="zh-TW" altLang="zh-HK" sz="6000" b="1" kern="100" spc="100" dirty="0">
                <a:solidFill>
                  <a:schemeClr val="bg1"/>
                </a:solidFill>
              </a:rPr>
              <a:t>無美貌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使我們</a:t>
            </a:r>
            <a:r>
              <a:rPr lang="en-US" altLang="zh-TW" sz="6000" b="1" kern="100" spc="100" dirty="0" smtClean="0">
                <a:solidFill>
                  <a:schemeClr val="bg1"/>
                </a:solidFill>
              </a:rPr>
              <a:t> 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仰慕</a:t>
            </a:r>
            <a:r>
              <a:rPr lang="zh-TW" altLang="zh-HK" sz="6000" b="1" kern="100" spc="100" dirty="0">
                <a:solidFill>
                  <a:schemeClr val="bg1"/>
                </a:solidFill>
              </a:rPr>
              <a:t>他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。</a:t>
            </a:r>
            <a:endParaRPr lang="zh-TW" altLang="zh-HK" sz="4800" b="1" kern="100" spc="1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55183" y="1965281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105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36067" y="3154740"/>
            <a:ext cx="11106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37155" algn="ctr"/>
                <a:tab pos="5274310" algn="r"/>
                <a:tab pos="685800" algn="l"/>
                <a:tab pos="3886200" algn="l"/>
              </a:tabLst>
            </a:pPr>
            <a:r>
              <a:rPr lang="zh-TW" altLang="zh-HK" sz="6000" b="1" kern="100" spc="100" dirty="0">
                <a:solidFill>
                  <a:schemeClr val="bg1"/>
                </a:solidFill>
              </a:rPr>
              <a:t>他被藐視，被人厭棄，多受痛苦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，常</a:t>
            </a:r>
            <a:r>
              <a:rPr lang="zh-TW" altLang="zh-HK" sz="6000" b="1" kern="100" spc="100" dirty="0">
                <a:solidFill>
                  <a:schemeClr val="bg1"/>
                </a:solidFill>
              </a:rPr>
              <a:t>經憂患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。他</a:t>
            </a:r>
            <a:r>
              <a:rPr lang="zh-TW" altLang="zh-HK" sz="6000" b="1" kern="100" spc="100" dirty="0">
                <a:solidFill>
                  <a:schemeClr val="bg1"/>
                </a:solidFill>
              </a:rPr>
              <a:t>被藐視，好像被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人</a:t>
            </a:r>
            <a:r>
              <a:rPr lang="en-US" altLang="zh-TW" sz="6000" b="1" kern="100" spc="100" dirty="0" smtClean="0">
                <a:solidFill>
                  <a:schemeClr val="bg1"/>
                </a:solidFill>
              </a:rPr>
              <a:t> 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掩</a:t>
            </a:r>
            <a:r>
              <a:rPr lang="zh-TW" altLang="zh-HK" sz="6000" b="1" kern="100" spc="100" dirty="0">
                <a:solidFill>
                  <a:schemeClr val="bg1"/>
                </a:solidFill>
              </a:rPr>
              <a:t>面不看的一樣</a:t>
            </a:r>
            <a:r>
              <a:rPr lang="zh-TW" altLang="zh-HK" sz="6000" b="1" kern="100" spc="100" dirty="0" smtClean="0">
                <a:solidFill>
                  <a:schemeClr val="bg1"/>
                </a:solidFill>
              </a:rPr>
              <a:t>，我們</a:t>
            </a:r>
            <a:r>
              <a:rPr lang="zh-TW" altLang="zh-HK" sz="6000" b="1" kern="100" spc="100" dirty="0">
                <a:solidFill>
                  <a:schemeClr val="bg1"/>
                </a:solidFill>
              </a:rPr>
              <a:t>也不尊重他。</a:t>
            </a:r>
            <a:endParaRPr lang="zh-TW" altLang="zh-HK" sz="4800" b="1" kern="100" spc="1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55183" y="1965281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66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8930" y="3341268"/>
            <a:ext cx="11094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dirty="0">
                <a:solidFill>
                  <a:schemeClr val="bg1"/>
                </a:solidFill>
              </a:rPr>
              <a:t>他誠然擔當我們的憂患，</a:t>
            </a:r>
            <a:r>
              <a:rPr lang="zh-TW" altLang="zh-HK" sz="6000" dirty="0" smtClean="0">
                <a:solidFill>
                  <a:schemeClr val="bg1"/>
                </a:solidFill>
              </a:rPr>
              <a:t>背負</a:t>
            </a:r>
            <a:r>
              <a:rPr lang="en-US" altLang="zh-TW" sz="6000" dirty="0" smtClean="0">
                <a:solidFill>
                  <a:schemeClr val="bg1"/>
                </a:solidFill>
              </a:rPr>
              <a:t>  </a:t>
            </a:r>
            <a:r>
              <a:rPr lang="zh-TW" altLang="zh-HK" sz="6000" dirty="0" smtClean="0">
                <a:solidFill>
                  <a:schemeClr val="bg1"/>
                </a:solidFill>
              </a:rPr>
              <a:t>我們的痛苦</a:t>
            </a:r>
            <a:r>
              <a:rPr lang="zh-TW" altLang="zh-HK" sz="6000" dirty="0">
                <a:solidFill>
                  <a:schemeClr val="bg1"/>
                </a:solidFill>
              </a:rPr>
              <a:t>，我們卻以為他</a:t>
            </a:r>
            <a:r>
              <a:rPr lang="zh-TW" altLang="zh-HK" sz="6000" dirty="0" smtClean="0">
                <a:solidFill>
                  <a:schemeClr val="bg1"/>
                </a:solidFill>
              </a:rPr>
              <a:t>受</a:t>
            </a:r>
            <a:r>
              <a:rPr lang="en-US" altLang="zh-TW" sz="6000" dirty="0" smtClean="0">
                <a:solidFill>
                  <a:schemeClr val="bg1"/>
                </a:solidFill>
              </a:rPr>
              <a:t>  </a:t>
            </a:r>
            <a:r>
              <a:rPr lang="zh-TW" altLang="zh-HK" sz="6000" dirty="0" smtClean="0">
                <a:solidFill>
                  <a:schemeClr val="bg1"/>
                </a:solidFill>
              </a:rPr>
              <a:t>責罰</a:t>
            </a:r>
            <a:r>
              <a:rPr lang="zh-TW" altLang="zh-HK" sz="6000" dirty="0">
                <a:solidFill>
                  <a:schemeClr val="bg1"/>
                </a:solidFill>
              </a:rPr>
              <a:t>，是被</a:t>
            </a:r>
            <a:r>
              <a:rPr lang="zh-TW" altLang="zh-HK" sz="6000" dirty="0" smtClean="0">
                <a:solidFill>
                  <a:schemeClr val="bg1"/>
                </a:solidFill>
              </a:rPr>
              <a:t>上帝擊打</a:t>
            </a:r>
            <a:r>
              <a:rPr lang="zh-TW" altLang="zh-HK" sz="6000" dirty="0">
                <a:solidFill>
                  <a:schemeClr val="bg1"/>
                </a:solidFill>
              </a:rPr>
              <a:t>苦待。</a:t>
            </a:r>
            <a:endParaRPr lang="en-US" altLang="zh-TW" sz="6000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94390" y="1965281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83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9235" y="3061142"/>
            <a:ext cx="11099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2636838" algn="ctr"/>
                <a:tab pos="5273675" algn="r"/>
                <a:tab pos="3886200" algn="l"/>
              </a:tabLst>
            </a:pPr>
            <a:r>
              <a:rPr lang="zh-TW" altLang="zh-HK" sz="6000" b="1" dirty="0">
                <a:solidFill>
                  <a:schemeClr val="bg1"/>
                </a:solidFill>
              </a:rPr>
              <a:t>他為我們的過犯受害，為我們的罪孽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被壓</a:t>
            </a:r>
            <a:r>
              <a:rPr lang="zh-TW" altLang="zh-HK" sz="6000" b="1" dirty="0">
                <a:solidFill>
                  <a:schemeClr val="bg1"/>
                </a:solidFill>
              </a:rPr>
              <a:t>傷。因他受的懲罰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，</a:t>
            </a:r>
            <a:r>
              <a:rPr lang="en-US" altLang="zh-TW" sz="6000" b="1" dirty="0" smtClean="0">
                <a:solidFill>
                  <a:schemeClr val="bg1"/>
                </a:solidFill>
              </a:rPr>
              <a:t>  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我們</a:t>
            </a:r>
            <a:r>
              <a:rPr lang="zh-TW" altLang="zh-HK" sz="6000" b="1" dirty="0">
                <a:solidFill>
                  <a:schemeClr val="bg1"/>
                </a:solidFill>
              </a:rPr>
              <a:t>得平安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，因</a:t>
            </a:r>
            <a:r>
              <a:rPr lang="zh-TW" altLang="zh-HK" sz="6000" b="1" dirty="0">
                <a:solidFill>
                  <a:schemeClr val="bg1"/>
                </a:solidFill>
              </a:rPr>
              <a:t>他受的鞭傷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，</a:t>
            </a:r>
            <a:r>
              <a:rPr lang="en-US" altLang="zh-TW" sz="6000" b="1" dirty="0" smtClean="0">
                <a:solidFill>
                  <a:schemeClr val="bg1"/>
                </a:solidFill>
              </a:rPr>
              <a:t>   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我們</a:t>
            </a:r>
            <a:r>
              <a:rPr lang="zh-TW" altLang="zh-HK" sz="6000" b="1" dirty="0">
                <a:solidFill>
                  <a:schemeClr val="bg1"/>
                </a:solidFill>
              </a:rPr>
              <a:t>得醫治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。</a:t>
            </a:r>
            <a:endParaRPr lang="zh-TW" altLang="zh-HK" sz="4800" b="1" kern="100" spc="1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56799" y="1977416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66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5617" y="3232744"/>
            <a:ext cx="11186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2636838" algn="ctr"/>
                <a:tab pos="5273675" algn="r"/>
                <a:tab pos="3886200" algn="l"/>
              </a:tabLst>
            </a:pPr>
            <a:r>
              <a:rPr lang="zh-TW" altLang="zh-HK" sz="6000" b="1" dirty="0">
                <a:solidFill>
                  <a:schemeClr val="bg1"/>
                </a:solidFill>
              </a:rPr>
              <a:t>我們都如羊走迷，各人偏行己路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，耶和華</a:t>
            </a:r>
            <a:r>
              <a:rPr lang="zh-TW" altLang="zh-HK" sz="6000" b="1" dirty="0">
                <a:solidFill>
                  <a:schemeClr val="bg1"/>
                </a:solidFill>
              </a:rPr>
              <a:t>使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我們眾人</a:t>
            </a:r>
            <a:r>
              <a:rPr lang="zh-TW" altLang="zh-HK" sz="6000" b="1" dirty="0">
                <a:solidFill>
                  <a:schemeClr val="bg1"/>
                </a:solidFill>
              </a:rPr>
              <a:t>的罪孽都歸在他身上。</a:t>
            </a:r>
            <a:endParaRPr lang="zh-TW" altLang="zh-HK" sz="6000" b="1" kern="100" spc="1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56799" y="1977416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14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9358" y="3105836"/>
            <a:ext cx="11149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37155" algn="ctr"/>
                <a:tab pos="5274310" algn="r"/>
                <a:tab pos="685800" algn="l"/>
                <a:tab pos="3886200" algn="l"/>
              </a:tabLst>
            </a:pPr>
            <a:r>
              <a:rPr lang="zh-TW" altLang="zh-HK" sz="6000" dirty="0">
                <a:solidFill>
                  <a:schemeClr val="bg1"/>
                </a:solidFill>
              </a:rPr>
              <a:t>他被欺壓受苦，卻不開口；他像羔羊</a:t>
            </a:r>
            <a:r>
              <a:rPr lang="zh-TW" altLang="zh-HK" sz="6000" dirty="0" smtClean="0">
                <a:solidFill>
                  <a:schemeClr val="bg1"/>
                </a:solidFill>
              </a:rPr>
              <a:t>被牽</a:t>
            </a:r>
            <a:r>
              <a:rPr lang="zh-TW" altLang="zh-HK" sz="6000" dirty="0">
                <a:solidFill>
                  <a:schemeClr val="bg1"/>
                </a:solidFill>
              </a:rPr>
              <a:t>去宰殺，又像羊在剪毛的人手下無聲</a:t>
            </a:r>
            <a:r>
              <a:rPr lang="zh-TW" altLang="zh-HK" sz="6000" dirty="0" smtClean="0">
                <a:solidFill>
                  <a:schemeClr val="bg1"/>
                </a:solidFill>
              </a:rPr>
              <a:t>，他</a:t>
            </a:r>
            <a:r>
              <a:rPr lang="zh-TW" altLang="zh-HK" sz="6000" dirty="0">
                <a:solidFill>
                  <a:schemeClr val="bg1"/>
                </a:solidFill>
              </a:rPr>
              <a:t>也是這樣不開口。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216094" y="1886418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25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9234" y="3065052"/>
            <a:ext cx="10853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2636838" algn="ctr"/>
                <a:tab pos="5273675" algn="r"/>
                <a:tab pos="3886200" algn="l"/>
              </a:tabLst>
            </a:pPr>
            <a:r>
              <a:rPr lang="zh-TW" altLang="zh-HK" sz="6000" b="1" dirty="0">
                <a:solidFill>
                  <a:schemeClr val="bg1"/>
                </a:solidFill>
              </a:rPr>
              <a:t>因受欺壓和審判，他被奪去，誰能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想到他</a:t>
            </a:r>
            <a:r>
              <a:rPr lang="zh-TW" altLang="zh-HK" sz="6000" b="1" dirty="0">
                <a:solidFill>
                  <a:schemeClr val="bg1"/>
                </a:solidFill>
              </a:rPr>
              <a:t>的世代呢？因為他從活人之地被剪除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，為</a:t>
            </a:r>
            <a:r>
              <a:rPr lang="zh-TW" altLang="zh-HK" sz="6000" b="1" dirty="0">
                <a:solidFill>
                  <a:schemeClr val="bg1"/>
                </a:solidFill>
              </a:rPr>
              <a:t>我百姓的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罪過</a:t>
            </a:r>
            <a:endParaRPr lang="zh-TW" altLang="zh-HK" sz="4800" b="1" kern="100" spc="1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35972" y="1886418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609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5616" y="3316853"/>
            <a:ext cx="10853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2636838" algn="ctr"/>
                <a:tab pos="5273675" algn="r"/>
                <a:tab pos="3886200" algn="l"/>
              </a:tabLst>
            </a:pPr>
            <a:r>
              <a:rPr lang="zh-TW" altLang="zh-HK" sz="6000" b="1" dirty="0" smtClean="0">
                <a:solidFill>
                  <a:schemeClr val="bg1"/>
                </a:solidFill>
              </a:rPr>
              <a:t>他被</a:t>
            </a:r>
            <a:r>
              <a:rPr lang="zh-TW" altLang="zh-HK" sz="6000" b="1" dirty="0">
                <a:solidFill>
                  <a:schemeClr val="bg1"/>
                </a:solidFill>
              </a:rPr>
              <a:t>帶到死裏。他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雖然未</a:t>
            </a:r>
            <a:r>
              <a:rPr lang="zh-TW" altLang="zh-HK" sz="6000" b="1" dirty="0">
                <a:solidFill>
                  <a:schemeClr val="bg1"/>
                </a:solidFill>
              </a:rPr>
              <a:t>行殘暴，口中也沒有詭詐，人還使</a:t>
            </a:r>
            <a:r>
              <a:rPr lang="zh-TW" altLang="zh-HK" sz="6000" b="1" dirty="0" smtClean="0">
                <a:solidFill>
                  <a:schemeClr val="bg1"/>
                </a:solidFill>
              </a:rPr>
              <a:t>他與</a:t>
            </a:r>
            <a:r>
              <a:rPr lang="zh-TW" altLang="zh-HK" sz="6000" b="1" dirty="0">
                <a:solidFill>
                  <a:schemeClr val="bg1"/>
                </a:solidFill>
              </a:rPr>
              <a:t>惡人同穴；與財主同墓。</a:t>
            </a:r>
            <a:endParaRPr lang="zh-TW" altLang="zh-HK" sz="4800" b="1" kern="100" spc="1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75729" y="1965281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34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14"/>
            <a:ext cx="12192000" cy="62170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632186" y="855406"/>
            <a:ext cx="6196020" cy="5386090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4800" dirty="0">
              <a:latin typeface="+mj-ea"/>
              <a:ea typeface="+mj-ea"/>
            </a:endParaRPr>
          </a:p>
          <a:p>
            <a:pPr algn="ctr">
              <a:spcAft>
                <a:spcPts val="1200"/>
              </a:spcAft>
            </a:pPr>
            <a:r>
              <a:rPr lang="zh-TW" altLang="en-US" sz="5400" b="1" dirty="0" smtClean="0">
                <a:solidFill>
                  <a:schemeClr val="bg1"/>
                </a:solidFill>
                <a:latin typeface="+mj-ea"/>
                <a:ea typeface="+mj-ea"/>
              </a:rPr>
              <a:t>詩  </a:t>
            </a:r>
            <a:r>
              <a:rPr lang="zh-TW" altLang="en-US" sz="5400" b="1" dirty="0">
                <a:solidFill>
                  <a:schemeClr val="bg1"/>
                </a:solidFill>
                <a:latin typeface="+mj-ea"/>
                <a:ea typeface="+mj-ea"/>
              </a:rPr>
              <a:t>歌 </a:t>
            </a:r>
            <a:endParaRPr lang="en-US" altLang="zh-TW" sz="5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spcAft>
                <a:spcPts val="1200"/>
              </a:spcAft>
            </a:pPr>
            <a:r>
              <a:rPr lang="zh-TW" altLang="zh-HK" sz="6600" dirty="0">
                <a:ln w="6350">
                  <a:solidFill>
                    <a:schemeClr val="bg1"/>
                  </a:solidFill>
                </a:ln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「</a:t>
            </a:r>
            <a:r>
              <a:rPr lang="zh-TW" altLang="zh-HK" sz="6600" cap="all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上帝羔羊歌</a:t>
            </a:r>
            <a:r>
              <a:rPr lang="zh-TW" altLang="zh-HK" sz="6600" dirty="0">
                <a:ln w="6350">
                  <a:solidFill>
                    <a:schemeClr val="bg1"/>
                  </a:solidFill>
                </a:ln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</a:t>
            </a:r>
            <a:endParaRPr lang="en-US" altLang="zh-TW" sz="6600" dirty="0">
              <a:ln w="6350">
                <a:solidFill>
                  <a:schemeClr val="bg1"/>
                </a:solidFill>
              </a:ln>
              <a:solidFill>
                <a:srgbClr val="7030A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zh-HK" sz="4000" b="1" dirty="0">
                <a:solidFill>
                  <a:schemeClr val="bg1"/>
                </a:solidFill>
              </a:rPr>
              <a:t>（普頌</a:t>
            </a:r>
            <a:r>
              <a:rPr lang="en-US" altLang="zh-HK" sz="4000" b="1" dirty="0">
                <a:solidFill>
                  <a:schemeClr val="bg1"/>
                </a:solidFill>
              </a:rPr>
              <a:t>169</a:t>
            </a:r>
            <a:r>
              <a:rPr lang="zh-TW" altLang="zh-HK" sz="4000" b="1" dirty="0">
                <a:solidFill>
                  <a:schemeClr val="bg1"/>
                </a:solidFill>
              </a:rPr>
              <a:t>首）</a:t>
            </a:r>
            <a:endParaRPr lang="en-US" altLang="zh-TW" sz="4000" b="1" dirty="0">
              <a:solidFill>
                <a:schemeClr val="bg1"/>
              </a:solidFill>
            </a:endParaRPr>
          </a:p>
          <a:p>
            <a:pPr algn="ctr"/>
            <a:endParaRPr lang="en-US" altLang="zh-HK" sz="3600" dirty="0"/>
          </a:p>
          <a:p>
            <a:pPr algn="ctr"/>
            <a:endParaRPr lang="zh-HK" altLang="en-US" sz="3600" dirty="0"/>
          </a:p>
          <a:p>
            <a:pPr algn="ctr"/>
            <a:endParaRPr lang="en-US" altLang="zh-HK" sz="3200" dirty="0"/>
          </a:p>
          <a:p>
            <a:pPr algn="ctr"/>
            <a:endParaRPr lang="en-US" altLang="zh-HK" sz="1200" dirty="0"/>
          </a:p>
        </p:txBody>
      </p:sp>
    </p:spTree>
    <p:extLst>
      <p:ext uri="{BB962C8B-B14F-4D97-AF65-F5344CB8AC3E}">
        <p14:creationId xmlns:p14="http://schemas.microsoft.com/office/powerpoint/2010/main" val="41538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896836"/>
            <a:ext cx="12192000" cy="396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98174" y="3316853"/>
            <a:ext cx="11330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>
              <a:tabLst>
                <a:tab pos="2637155" algn="ctr"/>
                <a:tab pos="5274310" algn="r"/>
                <a:tab pos="685800" algn="l"/>
                <a:tab pos="3886200" algn="l"/>
              </a:tabLst>
            </a:pPr>
            <a:r>
              <a:rPr lang="zh-TW" altLang="zh-HK" sz="6000" dirty="0">
                <a:solidFill>
                  <a:schemeClr val="bg1"/>
                </a:solidFill>
              </a:rPr>
              <a:t>耶和華的旨意要壓傷他，使他受苦。當他的生命作為贖罪祭時。他必看見後裔，他的年日</a:t>
            </a:r>
            <a:r>
              <a:rPr lang="zh-TW" altLang="zh-HK" sz="6000" dirty="0" smtClean="0">
                <a:solidFill>
                  <a:schemeClr val="bg1"/>
                </a:solidFill>
              </a:rPr>
              <a:t>必然</a:t>
            </a:r>
            <a:endParaRPr lang="zh-TW" altLang="zh-HK" sz="6000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15485" y="1836329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896836"/>
            <a:ext cx="12192000" cy="396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98174" y="3316853"/>
            <a:ext cx="11330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>
              <a:tabLst>
                <a:tab pos="2637155" algn="ctr"/>
                <a:tab pos="5274310" algn="r"/>
                <a:tab pos="685800" algn="l"/>
                <a:tab pos="3886200" algn="l"/>
              </a:tabLst>
            </a:pPr>
            <a:r>
              <a:rPr lang="zh-TW" altLang="zh-HK" sz="6000" dirty="0" smtClean="0">
                <a:solidFill>
                  <a:schemeClr val="bg1"/>
                </a:solidFill>
              </a:rPr>
              <a:t>長久</a:t>
            </a:r>
            <a:r>
              <a:rPr lang="zh-TW" altLang="zh-HK" sz="6000" dirty="0">
                <a:solidFill>
                  <a:schemeClr val="bg1"/>
                </a:solidFill>
              </a:rPr>
              <a:t>。耶和華所喜悅的事，必在他手中亨通。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15485" y="1836329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00494" y="1965281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73874" y="2980944"/>
            <a:ext cx="11569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/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因自己的勞苦，他必看見光就心滿意足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。因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自己的認識，我的義僕使許多人得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稱為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義；他要擔當他們的罪孽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因此，我要使他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與</a:t>
            </a:r>
            <a:endParaRPr lang="zh-TW" altLang="zh-HK" sz="6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588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30475" y="2010983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會 眾</a:t>
            </a:r>
            <a:endParaRPr lang="zh-HK" altLang="en-US" sz="6000" b="1" dirty="0">
              <a:ln w="3810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980944"/>
            <a:ext cx="12192000" cy="3877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61731" y="2980944"/>
            <a:ext cx="11569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/>
            <a:r>
              <a:rPr lang="zh-TW" altLang="zh-HK" sz="6000" b="1" dirty="0">
                <a:solidFill>
                  <a:schemeClr val="bg1"/>
                </a:solidFill>
                <a:latin typeface="+mj-ea"/>
              </a:rPr>
              <a:t>位</a:t>
            </a:r>
            <a:r>
              <a:rPr lang="zh-TW" altLang="zh-HK" sz="6000" b="1" dirty="0" smtClean="0">
                <a:solidFill>
                  <a:schemeClr val="bg1"/>
                </a:solidFill>
                <a:latin typeface="+mj-ea"/>
                <a:ea typeface="+mj-ea"/>
              </a:rPr>
              <a:t>大</a:t>
            </a:r>
            <a:r>
              <a:rPr lang="zh-TW" altLang="zh-HK" sz="6000" b="1" dirty="0">
                <a:solidFill>
                  <a:schemeClr val="bg1"/>
                </a:solidFill>
                <a:latin typeface="+mj-ea"/>
                <a:ea typeface="+mj-ea"/>
              </a:rPr>
              <a:t>的同份，與強盛的均分擄物。因為他傾倒自己的生命，以至於死；也列在罪犯之中。他卻擔當多人的罪，為他們的過犯代求。</a:t>
            </a:r>
            <a:endParaRPr lang="zh-TW" altLang="zh-HK" sz="4800" b="1" kern="100" spc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159026" y="1217464"/>
            <a:ext cx="559455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  <a:latin typeface="+mj-ea"/>
                <a:ea typeface="+mj-ea"/>
              </a:rPr>
              <a:t>詩  歌</a:t>
            </a:r>
            <a:r>
              <a:rPr lang="zh-TW" altLang="en-US" sz="5400" b="1" dirty="0">
                <a:latin typeface="+mj-ea"/>
                <a:ea typeface="+mj-ea"/>
              </a:rPr>
              <a:t> </a:t>
            </a:r>
            <a:endParaRPr lang="en-US" altLang="zh-TW" sz="5400" b="1" dirty="0">
              <a:latin typeface="+mj-ea"/>
              <a:ea typeface="+mj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zh-HK" sz="6600" cap="all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「奇妙十架歌」</a:t>
            </a:r>
            <a:endParaRPr lang="en-US" altLang="zh-TW" sz="6600" cap="all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zh-HK" sz="4400" b="1" dirty="0">
                <a:solidFill>
                  <a:srgbClr val="7030A0"/>
                </a:solidFill>
              </a:rPr>
              <a:t>（普頌</a:t>
            </a:r>
            <a:r>
              <a:rPr lang="en-US" altLang="zh-HK" sz="4400" b="1" dirty="0">
                <a:solidFill>
                  <a:srgbClr val="7030A0"/>
                </a:solidFill>
              </a:rPr>
              <a:t>171</a:t>
            </a:r>
            <a:r>
              <a:rPr lang="zh-TW" altLang="zh-HK" sz="4400" b="1" dirty="0">
                <a:solidFill>
                  <a:srgbClr val="7030A0"/>
                </a:solidFill>
              </a:rPr>
              <a:t>首）</a:t>
            </a:r>
            <a:endParaRPr lang="zh-HK" altLang="en-US" sz="4400" b="1" dirty="0">
              <a:solidFill>
                <a:srgbClr val="7030A0"/>
              </a:solidFill>
            </a:endParaRPr>
          </a:p>
          <a:p>
            <a:pPr algn="ctr"/>
            <a:endParaRPr lang="zh-HK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79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346" r="645" b="-346"/>
          <a:stretch/>
        </p:blipFill>
        <p:spPr>
          <a:xfrm>
            <a:off x="271670" y="534734"/>
            <a:ext cx="4512623" cy="6323266"/>
          </a:xfrm>
        </p:spPr>
      </p:pic>
      <p:sp>
        <p:nvSpPr>
          <p:cNvPr id="4" name="文字方塊 3"/>
          <p:cNvSpPr txBox="1"/>
          <p:nvPr/>
        </p:nvSpPr>
        <p:spPr>
          <a:xfrm>
            <a:off x="3299792" y="933787"/>
            <a:ext cx="9303026" cy="498598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625475" indent="-625475">
              <a:tabLst>
                <a:tab pos="625475" algn="l"/>
              </a:tabLst>
            </a:pPr>
            <a:r>
              <a:rPr lang="en-US" altLang="zh-TW" sz="6600" kern="0" spc="100" dirty="0">
                <a:solidFill>
                  <a:schemeClr val="bg1"/>
                </a:solidFill>
              </a:rPr>
              <a:t>1. </a:t>
            </a:r>
            <a:r>
              <a:rPr lang="zh-TW" altLang="zh-HK" sz="6600" dirty="0">
                <a:solidFill>
                  <a:schemeClr val="bg1"/>
                </a:solidFill>
              </a:rPr>
              <a:t>每逢思想奇妙十架，</a:t>
            </a:r>
            <a:r>
              <a:rPr lang="en-US" altLang="zh-TW" sz="6600" dirty="0">
                <a:solidFill>
                  <a:schemeClr val="bg1"/>
                </a:solidFill>
              </a:rPr>
              <a:t/>
            </a:r>
            <a:br>
              <a:rPr lang="en-US" altLang="zh-TW" sz="6600" dirty="0">
                <a:solidFill>
                  <a:schemeClr val="bg1"/>
                </a:solidFill>
              </a:rPr>
            </a:br>
            <a:r>
              <a:rPr lang="zh-TW" altLang="zh-HK" sz="6600" dirty="0">
                <a:solidFill>
                  <a:schemeClr val="bg1"/>
                </a:solidFill>
              </a:rPr>
              <a:t>銘感救恩，虔誠敬禮，</a:t>
            </a:r>
            <a:r>
              <a:rPr lang="en-US" altLang="zh-HK" sz="6600" dirty="0">
                <a:solidFill>
                  <a:schemeClr val="bg1"/>
                </a:solidFill>
              </a:rPr>
              <a:t>             </a:t>
            </a:r>
            <a:endParaRPr lang="zh-TW" altLang="zh-HK" sz="6600" dirty="0">
              <a:solidFill>
                <a:schemeClr val="bg1"/>
              </a:solidFill>
            </a:endParaRPr>
          </a:p>
          <a:p>
            <a:pPr marL="625475" indent="-625475">
              <a:tabLst>
                <a:tab pos="625475" algn="l"/>
              </a:tabLst>
            </a:pPr>
            <a:r>
              <a:rPr lang="en-US" altLang="zh-TW" sz="6600" dirty="0">
                <a:solidFill>
                  <a:schemeClr val="bg1"/>
                </a:solidFill>
              </a:rPr>
              <a:t>    </a:t>
            </a:r>
            <a:r>
              <a:rPr lang="zh-TW" altLang="zh-HK" sz="6600" dirty="0">
                <a:solidFill>
                  <a:schemeClr val="bg1"/>
                </a:solidFill>
              </a:rPr>
              <a:t>從前所慕勢利虛榮，</a:t>
            </a:r>
            <a:r>
              <a:rPr lang="zh-TW" altLang="en-US" sz="6600" dirty="0">
                <a:solidFill>
                  <a:schemeClr val="bg1"/>
                </a:solidFill>
              </a:rPr>
              <a:t>　　</a:t>
            </a:r>
            <a:r>
              <a:rPr lang="en-US" altLang="zh-TW" sz="6600" dirty="0">
                <a:solidFill>
                  <a:schemeClr val="bg1"/>
                </a:solidFill>
              </a:rPr>
              <a:t/>
            </a:r>
            <a:br>
              <a:rPr lang="en-US" altLang="zh-TW" sz="6600" dirty="0">
                <a:solidFill>
                  <a:schemeClr val="bg1"/>
                </a:solidFill>
              </a:rPr>
            </a:br>
            <a:r>
              <a:rPr lang="zh-TW" altLang="zh-HK" sz="6600" dirty="0">
                <a:solidFill>
                  <a:schemeClr val="bg1"/>
                </a:solidFill>
              </a:rPr>
              <a:t>如今願意完全拋棄。</a:t>
            </a:r>
            <a:endParaRPr lang="en-US" altLang="zh-TW" sz="6600" dirty="0">
              <a:solidFill>
                <a:schemeClr val="bg1"/>
              </a:solidFill>
            </a:endParaRPr>
          </a:p>
          <a:p>
            <a:pPr marL="625475" indent="-625475">
              <a:tabLst>
                <a:tab pos="625475" algn="l"/>
              </a:tabLst>
            </a:pPr>
            <a:endParaRPr lang="zh-TW" altLang="zh-H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346" r="645" b="-346"/>
          <a:stretch/>
        </p:blipFill>
        <p:spPr>
          <a:xfrm>
            <a:off x="271670" y="534734"/>
            <a:ext cx="4512623" cy="6323266"/>
          </a:xfrm>
        </p:spPr>
      </p:pic>
      <p:sp>
        <p:nvSpPr>
          <p:cNvPr id="4" name="文字方塊 3"/>
          <p:cNvSpPr txBox="1"/>
          <p:nvPr/>
        </p:nvSpPr>
        <p:spPr>
          <a:xfrm>
            <a:off x="3140766" y="894030"/>
            <a:ext cx="8647043" cy="4154984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625475" indent="-625475">
              <a:tabLst>
                <a:tab pos="625475" algn="l"/>
              </a:tabLst>
            </a:pPr>
            <a:r>
              <a:rPr lang="zh-TW" altLang="en-US" sz="6600" kern="0" spc="100" dirty="0" smtClean="0">
                <a:solidFill>
                  <a:schemeClr val="bg1"/>
                </a:solidFill>
              </a:rPr>
              <a:t>２</a:t>
            </a:r>
            <a:r>
              <a:rPr lang="en-US" altLang="zh-TW" sz="6600" kern="0" spc="100" dirty="0" smtClean="0">
                <a:solidFill>
                  <a:schemeClr val="bg1"/>
                </a:solidFill>
              </a:rPr>
              <a:t>.</a:t>
            </a:r>
            <a:r>
              <a:rPr lang="zh-TW" altLang="zh-HK" sz="6600" dirty="0">
                <a:solidFill>
                  <a:schemeClr val="bg1"/>
                </a:solidFill>
              </a:rPr>
              <a:t>覲見寶</a:t>
            </a:r>
            <a:r>
              <a:rPr lang="zh-TW" altLang="zh-HK" sz="6600" dirty="0" smtClean="0">
                <a:solidFill>
                  <a:schemeClr val="bg1"/>
                </a:solidFill>
              </a:rPr>
              <a:t>架</a:t>
            </a:r>
            <a:r>
              <a:rPr lang="en-US" altLang="zh-TW" sz="6600" dirty="0" smtClean="0">
                <a:solidFill>
                  <a:schemeClr val="bg1"/>
                </a:solidFill>
              </a:rPr>
              <a:t>,</a:t>
            </a:r>
            <a:r>
              <a:rPr lang="zh-TW" altLang="zh-HK" sz="6600" dirty="0" smtClean="0">
                <a:solidFill>
                  <a:schemeClr val="bg1"/>
                </a:solidFill>
              </a:rPr>
              <a:t>仰</a:t>
            </a:r>
            <a:r>
              <a:rPr lang="zh-TW" altLang="zh-HK" sz="6600" dirty="0">
                <a:solidFill>
                  <a:schemeClr val="bg1"/>
                </a:solidFill>
              </a:rPr>
              <a:t>瞻聖範，</a:t>
            </a:r>
            <a:r>
              <a:rPr lang="en-US" altLang="zh-TW" sz="6600" dirty="0">
                <a:solidFill>
                  <a:schemeClr val="bg1"/>
                </a:solidFill>
              </a:rPr>
              <a:t/>
            </a:r>
            <a:br>
              <a:rPr lang="en-US" altLang="zh-TW" sz="6600" dirty="0">
                <a:solidFill>
                  <a:schemeClr val="bg1"/>
                </a:solidFill>
              </a:rPr>
            </a:br>
            <a:r>
              <a:rPr lang="zh-TW" altLang="zh-HK" sz="6600" dirty="0">
                <a:solidFill>
                  <a:schemeClr val="bg1"/>
                </a:solidFill>
              </a:rPr>
              <a:t>寸心了解救恩浩大，</a:t>
            </a:r>
            <a:r>
              <a:rPr lang="zh-TW" altLang="en-US" sz="6600" dirty="0">
                <a:solidFill>
                  <a:schemeClr val="bg1"/>
                </a:solidFill>
              </a:rPr>
              <a:t>　　</a:t>
            </a:r>
            <a:r>
              <a:rPr lang="en-US" altLang="zh-TW" sz="6600" dirty="0">
                <a:solidFill>
                  <a:schemeClr val="bg1"/>
                </a:solidFill>
              </a:rPr>
              <a:t/>
            </a:r>
            <a:br>
              <a:rPr lang="en-US" altLang="zh-TW" sz="6600" dirty="0">
                <a:solidFill>
                  <a:schemeClr val="bg1"/>
                </a:solidFill>
              </a:rPr>
            </a:br>
            <a:r>
              <a:rPr lang="en-US" altLang="zh-TW" sz="6600" dirty="0" smtClean="0">
                <a:solidFill>
                  <a:schemeClr val="bg1"/>
                </a:solidFill>
              </a:rPr>
              <a:t>  </a:t>
            </a:r>
            <a:r>
              <a:rPr lang="zh-TW" altLang="zh-HK" sz="6600" dirty="0" smtClean="0">
                <a:solidFill>
                  <a:schemeClr val="bg1"/>
                </a:solidFill>
              </a:rPr>
              <a:t>莫</a:t>
            </a:r>
            <a:r>
              <a:rPr lang="zh-TW" altLang="zh-HK" sz="6600" dirty="0">
                <a:solidFill>
                  <a:schemeClr val="bg1"/>
                </a:solidFill>
              </a:rPr>
              <a:t>容我為別事矜誇，</a:t>
            </a:r>
            <a:r>
              <a:rPr lang="en-US" altLang="zh-TW" sz="6600" dirty="0"/>
              <a:t/>
            </a:r>
            <a:br>
              <a:rPr lang="en-US" altLang="zh-TW" sz="6600" dirty="0"/>
            </a:br>
            <a:r>
              <a:rPr lang="zh-TW" altLang="zh-HK" sz="6600" dirty="0">
                <a:solidFill>
                  <a:schemeClr val="bg1"/>
                </a:solidFill>
              </a:rPr>
              <a:t>生死安危，惟誇十架。</a:t>
            </a:r>
          </a:p>
        </p:txBody>
      </p:sp>
    </p:spTree>
    <p:extLst>
      <p:ext uri="{BB962C8B-B14F-4D97-AF65-F5344CB8AC3E}">
        <p14:creationId xmlns:p14="http://schemas.microsoft.com/office/powerpoint/2010/main" val="16884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346" r="645" b="-346"/>
          <a:stretch/>
        </p:blipFill>
        <p:spPr>
          <a:xfrm>
            <a:off x="231914" y="534734"/>
            <a:ext cx="4512623" cy="63232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38939" y="880212"/>
            <a:ext cx="8527773" cy="415498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712788" indent="-712788">
              <a:tabLst>
                <a:tab pos="712788" algn="l"/>
              </a:tabLst>
            </a:pPr>
            <a:r>
              <a:rPr lang="zh-TW" altLang="en-US" sz="6600" kern="0" spc="100" dirty="0">
                <a:solidFill>
                  <a:schemeClr val="bg1"/>
                </a:solidFill>
              </a:rPr>
              <a:t>３</a:t>
            </a:r>
            <a:r>
              <a:rPr lang="en-US" altLang="zh-TW" sz="6600" kern="0" spc="100" dirty="0" smtClean="0">
                <a:solidFill>
                  <a:schemeClr val="bg1"/>
                </a:solidFill>
              </a:rPr>
              <a:t>.</a:t>
            </a:r>
            <a:r>
              <a:rPr lang="zh-TW" altLang="zh-HK" sz="6600" dirty="0" smtClean="0">
                <a:solidFill>
                  <a:schemeClr val="bg1"/>
                </a:solidFill>
              </a:rPr>
              <a:t>試問</a:t>
            </a:r>
            <a:r>
              <a:rPr lang="zh-TW" altLang="zh-HK" sz="6600" dirty="0">
                <a:solidFill>
                  <a:schemeClr val="bg1"/>
                </a:solidFill>
              </a:rPr>
              <a:t>眾生曾否見過，憂愁</a:t>
            </a:r>
            <a:r>
              <a:rPr lang="zh-TW" altLang="zh-HK" sz="6600" dirty="0" smtClean="0">
                <a:solidFill>
                  <a:schemeClr val="bg1"/>
                </a:solidFill>
              </a:rPr>
              <a:t>慈愛</a:t>
            </a:r>
            <a:r>
              <a:rPr lang="en-US" altLang="zh-TW" sz="6600" dirty="0" smtClean="0">
                <a:solidFill>
                  <a:schemeClr val="bg1"/>
                </a:solidFill>
              </a:rPr>
              <a:t>,</a:t>
            </a:r>
            <a:r>
              <a:rPr lang="zh-TW" altLang="zh-HK" sz="6600" dirty="0" smtClean="0">
                <a:solidFill>
                  <a:schemeClr val="bg1"/>
                </a:solidFill>
              </a:rPr>
              <a:t>交流</a:t>
            </a:r>
            <a:r>
              <a:rPr lang="zh-TW" altLang="zh-HK" sz="6600" dirty="0">
                <a:solidFill>
                  <a:schemeClr val="bg1"/>
                </a:solidFill>
              </a:rPr>
              <a:t>涓涓</a:t>
            </a:r>
            <a:r>
              <a:rPr lang="en-US" altLang="zh-TW" sz="6600" dirty="0">
                <a:solidFill>
                  <a:schemeClr val="bg1"/>
                </a:solidFill>
              </a:rPr>
              <a:t> </a:t>
            </a:r>
            <a:r>
              <a:rPr lang="en-US" altLang="zh-TW" sz="6600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zh-TW" altLang="zh-HK" sz="66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712788" indent="-712788">
              <a:tabLst>
                <a:tab pos="712788" algn="l"/>
              </a:tabLst>
            </a:pPr>
            <a:r>
              <a:rPr lang="zh-TW" altLang="en-US" sz="6600" dirty="0">
                <a:solidFill>
                  <a:schemeClr val="bg1"/>
                </a:solidFill>
              </a:rPr>
              <a:t>　</a:t>
            </a:r>
            <a:r>
              <a:rPr lang="en-US" altLang="zh-TW" sz="6600" dirty="0">
                <a:solidFill>
                  <a:schemeClr val="bg1"/>
                </a:solidFill>
              </a:rPr>
              <a:t>	</a:t>
            </a:r>
            <a:r>
              <a:rPr lang="zh-TW" altLang="zh-HK" sz="6600" dirty="0">
                <a:solidFill>
                  <a:schemeClr val="bg1"/>
                </a:solidFill>
              </a:rPr>
              <a:t>愁愛可曾如此相接</a:t>
            </a:r>
            <a:r>
              <a:rPr lang="en-US" altLang="zh-TW" sz="6600" dirty="0">
                <a:solidFill>
                  <a:schemeClr val="bg1"/>
                </a:solidFill>
                <a:latin typeface="+mj-ea"/>
              </a:rPr>
              <a:t>?</a:t>
            </a:r>
          </a:p>
          <a:p>
            <a:pPr marL="712788" indent="-712788">
              <a:tabLst>
                <a:tab pos="712788" algn="l"/>
              </a:tabLst>
            </a:pPr>
            <a:r>
              <a:rPr lang="en-US" altLang="zh-TW" sz="6600" dirty="0">
                <a:solidFill>
                  <a:schemeClr val="bg1"/>
                </a:solidFill>
                <a:latin typeface="+mj-ea"/>
              </a:rPr>
              <a:t>	</a:t>
            </a:r>
            <a:r>
              <a:rPr lang="zh-TW" altLang="zh-HK" sz="6600" dirty="0">
                <a:solidFill>
                  <a:schemeClr val="bg1"/>
                </a:solidFill>
              </a:rPr>
              <a:t>荊棘可曾化作冠冕</a:t>
            </a:r>
            <a:r>
              <a:rPr lang="en-US" altLang="zh-TW" sz="6600" dirty="0">
                <a:solidFill>
                  <a:schemeClr val="bg1"/>
                </a:solidFill>
                <a:latin typeface="+mj-ea"/>
              </a:rPr>
              <a:t>?</a:t>
            </a:r>
            <a:r>
              <a:rPr lang="zh-TW" altLang="zh-HK" sz="6600" dirty="0">
                <a:solidFill>
                  <a:schemeClr val="bg1"/>
                </a:solidFill>
              </a:rPr>
              <a:t> </a:t>
            </a:r>
            <a:endParaRPr lang="en-US" altLang="zh-TW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346" r="645" b="-346"/>
          <a:stretch/>
        </p:blipFill>
        <p:spPr>
          <a:xfrm>
            <a:off x="231914" y="534734"/>
            <a:ext cx="4512623" cy="63232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379304" y="880212"/>
            <a:ext cx="8812696" cy="517064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630238" indent="-630238"/>
            <a:r>
              <a:rPr lang="zh-TW" altLang="en-US" sz="6600" kern="0" spc="100" dirty="0" smtClean="0">
                <a:solidFill>
                  <a:schemeClr val="bg1"/>
                </a:solidFill>
              </a:rPr>
              <a:t>４</a:t>
            </a:r>
            <a:r>
              <a:rPr lang="en-US" altLang="zh-TW" sz="6600" kern="0" spc="100" dirty="0" smtClean="0">
                <a:solidFill>
                  <a:schemeClr val="bg1"/>
                </a:solidFill>
              </a:rPr>
              <a:t>.</a:t>
            </a:r>
            <a:r>
              <a:rPr lang="zh-TW" altLang="zh-HK" sz="6600" dirty="0">
                <a:solidFill>
                  <a:schemeClr val="bg1"/>
                </a:solidFill>
              </a:rPr>
              <a:t>救主</a:t>
            </a:r>
            <a:r>
              <a:rPr lang="zh-TW" altLang="zh-HK" sz="6600" dirty="0" smtClean="0">
                <a:solidFill>
                  <a:schemeClr val="bg1"/>
                </a:solidFill>
              </a:rPr>
              <a:t>慈愛</a:t>
            </a:r>
            <a:r>
              <a:rPr lang="en-US" altLang="zh-TW" sz="6600" dirty="0" smtClean="0">
                <a:solidFill>
                  <a:schemeClr val="bg1"/>
                </a:solidFill>
              </a:rPr>
              <a:t>,</a:t>
            </a:r>
            <a:r>
              <a:rPr lang="zh-TW" altLang="zh-HK" sz="6600" dirty="0" smtClean="0">
                <a:solidFill>
                  <a:schemeClr val="bg1"/>
                </a:solidFill>
              </a:rPr>
              <a:t>無限高深</a:t>
            </a:r>
            <a:r>
              <a:rPr lang="en-US" altLang="zh-TW" sz="6600" dirty="0" smtClean="0">
                <a:solidFill>
                  <a:schemeClr val="bg1"/>
                </a:solidFill>
              </a:rPr>
              <a:t>, </a:t>
            </a:r>
          </a:p>
          <a:p>
            <a:pPr marL="630238" indent="-630238"/>
            <a:r>
              <a:rPr lang="en-US" altLang="zh-TW" sz="6600" dirty="0">
                <a:solidFill>
                  <a:schemeClr val="bg1"/>
                </a:solidFill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</a:rPr>
              <a:t>  </a:t>
            </a:r>
            <a:r>
              <a:rPr lang="zh-TW" altLang="zh-HK" sz="6600" dirty="0" smtClean="0">
                <a:solidFill>
                  <a:schemeClr val="bg1"/>
                </a:solidFill>
              </a:rPr>
              <a:t>盡</a:t>
            </a:r>
            <a:r>
              <a:rPr lang="zh-TW" altLang="zh-HK" sz="6600" dirty="0">
                <a:solidFill>
                  <a:schemeClr val="bg1"/>
                </a:solidFill>
              </a:rPr>
              <a:t>獻</a:t>
            </a:r>
            <a:r>
              <a:rPr lang="zh-TW" altLang="zh-HK" sz="6600" dirty="0" smtClean="0">
                <a:solidFill>
                  <a:schemeClr val="bg1"/>
                </a:solidFill>
              </a:rPr>
              <a:t>所有</a:t>
            </a:r>
            <a:r>
              <a:rPr lang="en-US" altLang="zh-TW" sz="6600" dirty="0" smtClean="0">
                <a:solidFill>
                  <a:schemeClr val="bg1"/>
                </a:solidFill>
              </a:rPr>
              <a:t>,</a:t>
            </a:r>
            <a:r>
              <a:rPr lang="zh-TW" altLang="zh-HK" sz="6600" dirty="0" smtClean="0">
                <a:solidFill>
                  <a:schemeClr val="bg1"/>
                </a:solidFill>
              </a:rPr>
              <a:t>難</a:t>
            </a:r>
            <a:r>
              <a:rPr lang="zh-TW" altLang="zh-HK" sz="6600" dirty="0">
                <a:solidFill>
                  <a:schemeClr val="bg1"/>
                </a:solidFill>
              </a:rPr>
              <a:t>報主</a:t>
            </a:r>
            <a:r>
              <a:rPr lang="zh-TW" altLang="zh-HK" sz="6600" dirty="0" smtClean="0">
                <a:solidFill>
                  <a:schemeClr val="bg1"/>
                </a:solidFill>
              </a:rPr>
              <a:t>恩</a:t>
            </a:r>
            <a:r>
              <a:rPr lang="en-US" altLang="zh-TW" sz="6600" dirty="0">
                <a:solidFill>
                  <a:schemeClr val="bg1"/>
                </a:solidFill>
              </a:rPr>
              <a:t>,</a:t>
            </a:r>
            <a:endParaRPr lang="zh-TW" altLang="zh-HK" sz="6600" dirty="0">
              <a:solidFill>
                <a:schemeClr val="bg1"/>
              </a:solidFill>
            </a:endParaRPr>
          </a:p>
          <a:p>
            <a:pPr marL="630238"/>
            <a:r>
              <a:rPr lang="en-US" altLang="zh-TW" sz="6600" dirty="0" smtClean="0">
                <a:solidFill>
                  <a:schemeClr val="bg1"/>
                </a:solidFill>
              </a:rPr>
              <a:t>  </a:t>
            </a:r>
            <a:r>
              <a:rPr lang="zh-TW" altLang="zh-HK" sz="6600" dirty="0" smtClean="0">
                <a:solidFill>
                  <a:schemeClr val="bg1"/>
                </a:solidFill>
              </a:rPr>
              <a:t>願</a:t>
            </a:r>
            <a:r>
              <a:rPr lang="zh-TW" altLang="zh-HK" sz="6600" dirty="0">
                <a:solidFill>
                  <a:schemeClr val="bg1"/>
                </a:solidFill>
              </a:rPr>
              <a:t>負十</a:t>
            </a:r>
            <a:r>
              <a:rPr lang="zh-TW" altLang="zh-HK" sz="6600" dirty="0" smtClean="0">
                <a:solidFill>
                  <a:schemeClr val="bg1"/>
                </a:solidFill>
              </a:rPr>
              <a:t>架</a:t>
            </a:r>
            <a:r>
              <a:rPr lang="en-US" altLang="zh-TW" sz="6600" dirty="0" smtClean="0">
                <a:solidFill>
                  <a:schemeClr val="bg1"/>
                </a:solidFill>
              </a:rPr>
              <a:t>,</a:t>
            </a:r>
            <a:r>
              <a:rPr lang="zh-TW" altLang="zh-HK" sz="6600" dirty="0" smtClean="0">
                <a:solidFill>
                  <a:schemeClr val="bg1"/>
                </a:solidFill>
              </a:rPr>
              <a:t>學</a:t>
            </a:r>
            <a:r>
              <a:rPr lang="zh-TW" altLang="zh-HK" sz="6600" dirty="0">
                <a:solidFill>
                  <a:schemeClr val="bg1"/>
                </a:solidFill>
              </a:rPr>
              <a:t>主犧牲</a:t>
            </a:r>
            <a:r>
              <a:rPr lang="en-US" altLang="zh-TW" sz="6600" dirty="0">
                <a:solidFill>
                  <a:schemeClr val="bg1"/>
                </a:solidFill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</a:rPr>
              <a:t>;  </a:t>
            </a:r>
          </a:p>
          <a:p>
            <a:pPr marL="630238"/>
            <a:r>
              <a:rPr lang="en-US" altLang="zh-TW" sz="6600" dirty="0">
                <a:solidFill>
                  <a:schemeClr val="bg1"/>
                </a:solidFill>
              </a:rPr>
              <a:t> </a:t>
            </a:r>
            <a:r>
              <a:rPr lang="zh-TW" altLang="zh-HK" sz="6600" dirty="0" smtClean="0">
                <a:solidFill>
                  <a:schemeClr val="bg1"/>
                </a:solidFill>
              </a:rPr>
              <a:t>喝</a:t>
            </a:r>
            <a:r>
              <a:rPr lang="zh-TW" altLang="zh-HK" sz="6600" dirty="0">
                <a:solidFill>
                  <a:schemeClr val="bg1"/>
                </a:solidFill>
              </a:rPr>
              <a:t>主苦</a:t>
            </a:r>
            <a:r>
              <a:rPr lang="zh-TW" altLang="zh-HK" sz="6600" dirty="0" smtClean="0">
                <a:solidFill>
                  <a:schemeClr val="bg1"/>
                </a:solidFill>
              </a:rPr>
              <a:t>盃</a:t>
            </a:r>
            <a:r>
              <a:rPr lang="en-US" altLang="zh-TW" sz="6600" dirty="0" smtClean="0">
                <a:solidFill>
                  <a:schemeClr val="bg1"/>
                </a:solidFill>
              </a:rPr>
              <a:t>,</a:t>
            </a:r>
            <a:r>
              <a:rPr lang="zh-TW" altLang="zh-HK" sz="6600" dirty="0" smtClean="0">
                <a:solidFill>
                  <a:schemeClr val="bg1"/>
                </a:solidFill>
              </a:rPr>
              <a:t>效</a:t>
            </a:r>
            <a:r>
              <a:rPr lang="zh-TW" altLang="zh-HK" sz="6600" dirty="0">
                <a:solidFill>
                  <a:schemeClr val="bg1"/>
                </a:solidFill>
              </a:rPr>
              <a:t>主求仁</a:t>
            </a:r>
            <a:r>
              <a:rPr lang="zh-TW" altLang="zh-HK" sz="6600" dirty="0" smtClean="0">
                <a:solidFill>
                  <a:schemeClr val="bg1"/>
                </a:solidFill>
              </a:rPr>
              <a:t>。</a:t>
            </a:r>
            <a:r>
              <a:rPr lang="en-US" altLang="zh-TW" sz="6600" dirty="0" smtClean="0">
                <a:solidFill>
                  <a:schemeClr val="bg1"/>
                </a:solidFill>
              </a:rPr>
              <a:t> </a:t>
            </a:r>
          </a:p>
          <a:p>
            <a:pPr marL="630238"/>
            <a:r>
              <a:rPr lang="en-US" altLang="zh-TW" sz="6600" dirty="0" smtClean="0">
                <a:solidFill>
                  <a:schemeClr val="bg1"/>
                </a:solidFill>
              </a:rPr>
              <a:t>   </a:t>
            </a:r>
            <a:r>
              <a:rPr lang="zh-TW" altLang="zh-HK" sz="6600" dirty="0" smtClean="0">
                <a:solidFill>
                  <a:schemeClr val="bg1"/>
                </a:solidFill>
              </a:rPr>
              <a:t>阿</a:t>
            </a:r>
            <a:r>
              <a:rPr lang="zh-TW" altLang="zh-HK" sz="6600" dirty="0">
                <a:solidFill>
                  <a:schemeClr val="bg1"/>
                </a:solidFill>
              </a:rPr>
              <a:t>們！</a:t>
            </a:r>
          </a:p>
        </p:txBody>
      </p:sp>
    </p:spTree>
    <p:extLst>
      <p:ext uri="{BB962C8B-B14F-4D97-AF65-F5344CB8AC3E}">
        <p14:creationId xmlns:p14="http://schemas.microsoft.com/office/powerpoint/2010/main" val="17530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7672874" y="0"/>
            <a:ext cx="4519126" cy="6845826"/>
          </a:xfrm>
          <a:prstGeom prst="rect">
            <a:avLst/>
          </a:prstGeom>
        </p:spPr>
      </p:pic>
      <p:pic>
        <p:nvPicPr>
          <p:cNvPr id="8" name="內容版面配置區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 b="9625"/>
          <a:stretch/>
        </p:blipFill>
        <p:spPr>
          <a:xfrm>
            <a:off x="0" y="12174"/>
            <a:ext cx="9863328" cy="68458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37088" y="1806495"/>
            <a:ext cx="7754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tabLst>
                <a:tab pos="3859213" algn="l"/>
              </a:tabLst>
            </a:pPr>
            <a:r>
              <a:rPr lang="en-US" altLang="zh-TW" sz="36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 </a:t>
            </a:r>
            <a:r>
              <a:rPr lang="zh-TW" altLang="en-US" sz="48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馬可</a:t>
            </a:r>
            <a:r>
              <a:rPr lang="zh-TW" altLang="zh-HK" sz="4800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福音</a:t>
            </a:r>
            <a:r>
              <a:rPr lang="en-US" altLang="zh-TW" sz="48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14:32-15:41</a:t>
            </a:r>
            <a:r>
              <a:rPr lang="zh-TW" altLang="en-US" sz="48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章</a:t>
            </a:r>
            <a:endParaRPr lang="en-US" altLang="zh-TW" sz="4800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3859213" algn="l"/>
              </a:tabLst>
            </a:pPr>
            <a:r>
              <a:rPr lang="en-US" altLang="zh-TW" sz="40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14:32-42</a:t>
            </a:r>
            <a:r>
              <a:rPr lang="zh-TW" altLang="zh-HK" sz="40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節</a:t>
            </a:r>
            <a:r>
              <a:rPr lang="en-US" altLang="zh-TW" sz="4000" b="1" dirty="0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 </a:t>
            </a:r>
            <a:r>
              <a:rPr lang="zh-TW" altLang="en-US" sz="44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鍾恩諾宣</a:t>
            </a:r>
            <a:r>
              <a:rPr lang="zh-TW" altLang="en-US" sz="4400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教幹事</a:t>
            </a:r>
            <a:endParaRPr lang="en-US" altLang="zh-TW" sz="4400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3859213" algn="l"/>
              </a:tabLst>
            </a:pPr>
            <a:r>
              <a:rPr lang="en-US" altLang="zh-TW" sz="40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14:53-65</a:t>
            </a:r>
            <a:r>
              <a:rPr lang="zh-TW" altLang="zh-HK" sz="40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節</a:t>
            </a:r>
            <a:r>
              <a:rPr lang="en-US" altLang="zh-TW" sz="40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</a:t>
            </a:r>
            <a:r>
              <a:rPr lang="zh-TW" altLang="en-US" sz="4400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鍾浩然宣教師</a:t>
            </a:r>
            <a:endParaRPr lang="en-US" altLang="zh-TW" sz="4400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3859213" algn="l"/>
              </a:tabLst>
            </a:pPr>
            <a:r>
              <a:rPr lang="en-US" altLang="zh-TW" sz="40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15:33-41</a:t>
            </a:r>
            <a:r>
              <a:rPr lang="zh-TW" altLang="zh-HK" sz="40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節</a:t>
            </a:r>
            <a:r>
              <a:rPr lang="en-US" altLang="zh-TW" sz="40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</a:t>
            </a:r>
            <a:r>
              <a:rPr lang="zh-TW" altLang="en-US" sz="44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許咏華宣教師</a:t>
            </a:r>
            <a:endParaRPr lang="zh-HK" altLang="en-US" sz="4400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0334" y="39920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cs typeface="+mn-cs"/>
              </a:rPr>
              <a:t>讀 經</a:t>
            </a:r>
          </a:p>
        </p:txBody>
      </p:sp>
    </p:spTree>
    <p:extLst>
      <p:ext uri="{BB962C8B-B14F-4D97-AF65-F5344CB8AC3E}">
        <p14:creationId xmlns:p14="http://schemas.microsoft.com/office/powerpoint/2010/main" val="25999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693"/>
            <a:ext cx="12192000" cy="619430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1366753"/>
            <a:ext cx="12019936" cy="549124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tabLst>
                <a:tab pos="685800" algn="l"/>
              </a:tabLst>
            </a:pPr>
            <a:endParaRPr lang="en-US" altLang="zh-TW" sz="4000" kern="0" spc="100" dirty="0">
              <a:solidFill>
                <a:schemeClr val="bg1"/>
              </a:solidFill>
            </a:endParaRPr>
          </a:p>
          <a:p>
            <a:pPr marL="900113" indent="-900113">
              <a:buFont typeface="+mj-lt"/>
              <a:buAutoNum type="arabicPeriod"/>
              <a:tabLst>
                <a:tab pos="685800" algn="l"/>
              </a:tabLst>
            </a:pP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仰望上帝羔羊</a:t>
            </a: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!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為眾罪人受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死</a:t>
            </a: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,</a:t>
            </a:r>
            <a:endParaRPr lang="zh-TW" altLang="zh-HK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>
              <a:tabLst>
                <a:tab pos="685800" algn="l"/>
              </a:tabLst>
            </a:pP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莫讓主死徒然，等閒過去</a:t>
            </a:r>
            <a:r>
              <a:rPr lang="en-US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:</a:t>
            </a:r>
          </a:p>
          <a:p>
            <a:pPr>
              <a:tabLst>
                <a:tab pos="685800" algn="l"/>
              </a:tabLst>
            </a:pP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容我奉主為我救主，</a:t>
            </a:r>
          </a:p>
          <a:p>
            <a:pPr>
              <a:tabLst>
                <a:tab pos="685800" algn="l"/>
              </a:tabLst>
            </a:pP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容我藏身主胸肋旁，</a:t>
            </a:r>
            <a:endParaRPr lang="en-US" altLang="zh-TW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>
              <a:tabLst>
                <a:tab pos="685800" algn="l"/>
              </a:tabLst>
            </a:pP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槍傷之處。</a:t>
            </a:r>
          </a:p>
        </p:txBody>
      </p:sp>
    </p:spTree>
    <p:extLst>
      <p:ext uri="{BB962C8B-B14F-4D97-AF65-F5344CB8AC3E}">
        <p14:creationId xmlns:p14="http://schemas.microsoft.com/office/powerpoint/2010/main" val="24765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 b="9625"/>
          <a:stretch/>
        </p:blipFill>
        <p:spPr>
          <a:xfrm>
            <a:off x="0" y="12174"/>
            <a:ext cx="9816484" cy="6845826"/>
          </a:xfrm>
          <a:prstGeom prst="rect">
            <a:avLst/>
          </a:prstGeom>
        </p:spPr>
      </p:pic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7672874" y="0"/>
            <a:ext cx="4519126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802676" y="1064628"/>
            <a:ext cx="8071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他們來到一個地方，名叫客西馬尼。耶穌對門徒說：「你們坐在這裏，我去禱告。」於是他帶著彼得、</a:t>
            </a:r>
            <a:endParaRPr lang="zh-HK" altLang="en-US" sz="44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20728" y="344568"/>
            <a:ext cx="5224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(</a:t>
            </a:r>
            <a:r>
              <a:rPr lang="zh-TW" altLang="en-US" sz="4000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馬可福音</a:t>
            </a:r>
            <a:r>
              <a:rPr lang="en-US" altLang="zh-TW" sz="40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14:32-42)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928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89965" y="335845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雅各和約翰同去。他驚恐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起來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,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極其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難過，對他們說：「我心裏非常憂傷，幾乎要死；你們留在這裏，要警醒。」他就稍往前走，俯伏在地，禱告說，如果可能，就叫那時候離開他。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04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13437" y="236397"/>
            <a:ext cx="117785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他說：「阿爸，父啊！在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你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凡事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都能；求你將這杯撤去。然而，不是照我所願的，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而是照你所願的。」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耶穌回來，見他們睡著了，就對彼得說：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335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8747" y="276738"/>
            <a:ext cx="114732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「西門，你睡著了嗎？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不能 警醒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一小時嗎？總要警醒禱告，免得陷入試探。你們心靈固然願意，肉體卻軟弱了。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」耶穌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又去禱告，說的話跟先前一樣。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058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60613" y="329758"/>
            <a:ext cx="111476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他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又來，見他們睡著了，因為他們的眼睛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很困倦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；他們也不知道怎麼回答他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。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他第三次來對他們說：「現在你們仍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在 睡覺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安歇嗎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？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</a:endParaRPr>
          </a:p>
          <a:p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01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96789" y="303632"/>
            <a:ext cx="108517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夠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了，時候到了。看哪，人子被出賣在罪人手裏了。起來，我們走吧</a:t>
            </a:r>
            <a:r>
              <a:rPr lang="zh-TW" altLang="en-US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！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看哪，那出賣我的人快來了。」</a:t>
            </a:r>
            <a:r>
              <a:rPr lang="zh-TW" altLang="en-US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+mj-ea"/>
              </a:rPr>
              <a:t> </a:t>
            </a:r>
            <a:endParaRPr lang="zh-HK" altLang="en-US" sz="44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</a:effectLst>
              <a:latin typeface="+mj-ea"/>
            </a:endParaRPr>
          </a:p>
          <a:p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702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 b="9625"/>
          <a:stretch/>
        </p:blipFill>
        <p:spPr>
          <a:xfrm>
            <a:off x="0" y="12174"/>
            <a:ext cx="9816484" cy="6845826"/>
          </a:xfrm>
          <a:prstGeom prst="rect">
            <a:avLst/>
          </a:prstGeom>
        </p:spPr>
      </p:pic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7672874" y="0"/>
            <a:ext cx="4519126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335381" y="1179064"/>
            <a:ext cx="78566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他們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把耶穌帶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到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 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大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祭司那裏，又有眾祭司長、長老和文士都來一同聚集。彼得遠遠地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跟著</a:t>
            </a:r>
            <a:endParaRPr lang="zh-HK" altLang="en-US" sz="44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335381" y="241676"/>
            <a:ext cx="5224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(</a:t>
            </a:r>
            <a:r>
              <a:rPr lang="zh-TW" altLang="en-US" sz="40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馬可福音</a:t>
            </a:r>
            <a:r>
              <a:rPr lang="en-US" altLang="zh-TW" sz="40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14:53-65)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254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91671" y="606757"/>
            <a:ext cx="116003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耶穌，直到進了大祭司的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院子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,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和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警衛一同坐在火邊取暖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。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祭司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長和全議會尋找見證控告耶穌，要處死他，卻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找不到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實據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。因為有好些人作假見證告他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，</a:t>
            </a:r>
            <a:endParaRPr lang="zh-HK" altLang="en-US" sz="44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624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1487" y="362698"/>
            <a:ext cx="115890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他們的見證又各不相符。又有幾個人站起來，作假見證告他說：「我們聽見他說：『我要拆毀這人手所造的殿，三日內另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造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一座不是人手所造的。』」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30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46700" y="155715"/>
            <a:ext cx="119932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就是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這樣，他們的見證還是不相符。大祭司起來站在中間，問耶穌說：「這些人作證告你的事，你甚麼都不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回答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嗎？」耶穌卻不言語，一句也不回答。大祭司又問他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：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335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34"/>
            <a:ext cx="12192000" cy="626806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1687354"/>
            <a:ext cx="12191999" cy="517064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marL="811213" indent="-811213">
              <a:tabLst>
                <a:tab pos="900113" algn="l"/>
              </a:tabLst>
            </a:pP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2.			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仰望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上帝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羔羊</a:t>
            </a: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!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我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將我靈投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進</a:t>
            </a: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,</a:t>
            </a:r>
            <a:endParaRPr lang="zh-TW" altLang="zh-HK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marL="811213" indent="-811213"/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救主寶血洪流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，深入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救恩；</a:t>
            </a:r>
            <a:endParaRPr lang="en-US" altLang="zh-TW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marL="811213" indent="-811213"/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敬求救主洗我內心，</a:t>
            </a:r>
            <a:endParaRPr lang="en-US" altLang="zh-TW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marL="811213" indent="-811213"/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保守著我離罪潔淨，</a:t>
            </a:r>
            <a:endParaRPr lang="en-US" altLang="zh-TW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marL="811213" indent="-811213"/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經過此生。</a:t>
            </a:r>
          </a:p>
        </p:txBody>
      </p:sp>
    </p:spTree>
    <p:extLst>
      <p:ext uri="{BB962C8B-B14F-4D97-AF65-F5344CB8AC3E}">
        <p14:creationId xmlns:p14="http://schemas.microsoft.com/office/powerpoint/2010/main" val="40262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-2744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95835" y="290185"/>
            <a:ext cx="118961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「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你是不是基督，那當稱頌者的兒子？」耶穌說：「我是。你們要看見人子坐在那權能者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的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右邊，駕著天上的雲來臨。」大祭司就撕裂衣服，說：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「我們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何必再要證人呢？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98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6517" y="183445"/>
            <a:ext cx="118154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你們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已經聽見他這褻瀆的話了。你們的決定如何？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」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他們都判定他該處死。於是有人開始向他吐唾沫，又蒙著他的臉，用拳頭打他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，</a:t>
            </a:r>
            <a:endParaRPr lang="zh-HK" altLang="en-US" sz="44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331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00953" y="541539"/>
            <a:ext cx="111476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對他說：「你說預言吧！」</a:t>
            </a:r>
            <a:r>
              <a:rPr lang="en-US" altLang="zh-TW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   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警衛把他拉過來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，打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他耳光。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97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 b="9625"/>
          <a:stretch/>
        </p:blipFill>
        <p:spPr>
          <a:xfrm>
            <a:off x="0" y="12174"/>
            <a:ext cx="9816484" cy="6845826"/>
          </a:xfrm>
          <a:prstGeom prst="rect">
            <a:avLst/>
          </a:prstGeom>
        </p:spPr>
      </p:pic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7672874" y="0"/>
            <a:ext cx="4519126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196233" y="1081538"/>
            <a:ext cx="78566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到了正午，全地都黑暗了，直到下午三點鐘。下午三點鐘的時候，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耶穌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 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大聲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呼喊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：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335381" y="241676"/>
            <a:ext cx="5224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(</a:t>
            </a:r>
            <a:r>
              <a:rPr lang="zh-TW" altLang="en-US" sz="40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馬可福音</a:t>
            </a:r>
            <a:r>
              <a:rPr lang="en-US" altLang="zh-TW" sz="4000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15:33-41)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12174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97541" y="168455"/>
            <a:ext cx="116944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「以羅伊！以羅伊！拉馬撒巴各大尼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？」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（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翻出來就是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：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我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的上帝！我的上帝！為甚麼離棄我？）旁邊站著的人，有的聽見就說：「看哪，他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叫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以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利亞呢！」有一個人跑去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，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191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48870" y="141499"/>
            <a:ext cx="115465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把海綿蘸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</a:rPr>
              <a:t>滿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了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醋，綁在蘆葦稈上，送給他喝，說：「且等著，看以利亞會不會來把他放下來。」耶穌大喊一聲，氣就斷了。殿的幔子從上到下裂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為兩半。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749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1329" y="327481"/>
            <a:ext cx="116406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對面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站著的百夫長看見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耶穌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這樣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斷氣，就說：「這人真是上帝的兒子！」還有些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婦女</a:t>
            </a:r>
            <a:r>
              <a:rPr lang="en-US" altLang="zh-TW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 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遠遠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地觀看，其中有抹大拉的馬利亞，又有小雅各和約西</a:t>
            </a:r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的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37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32400" b="9625"/>
          <a:stretch/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36176" y="347359"/>
            <a:ext cx="11855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600" b="1" spc="300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母親</a:t>
            </a:r>
            <a:r>
              <a:rPr lang="zh-TW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馬利亞，並有撒羅米，就是耶穌在加利利的時候，跟隨他、服事他的那些人，還有同耶穌上耶路撒冷的好些婦女。</a:t>
            </a:r>
            <a:r>
              <a:rPr lang="en-US" altLang="zh-HK" sz="6600" b="1" spc="300" dirty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 </a:t>
            </a:r>
            <a:endParaRPr lang="zh-HK" altLang="en-US" sz="6600" b="1" spc="300" dirty="0">
              <a:ln w="28575">
                <a:solidFill>
                  <a:srgbClr val="663300"/>
                </a:solidFill>
                <a:prstDash val="solid"/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849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D607134-A89A-42F8-9128-D540B0684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183" r="58308" b="1360"/>
          <a:stretch/>
        </p:blipFill>
        <p:spPr>
          <a:xfrm>
            <a:off x="470453" y="602765"/>
            <a:ext cx="3945953" cy="6255235"/>
          </a:xfrm>
        </p:spPr>
      </p:pic>
      <p:sp>
        <p:nvSpPr>
          <p:cNvPr id="3" name="文字方塊 2"/>
          <p:cNvSpPr txBox="1"/>
          <p:nvPr/>
        </p:nvSpPr>
        <p:spPr>
          <a:xfrm>
            <a:off x="4946758" y="1914641"/>
            <a:ext cx="60657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+mj-ea"/>
                <a:ea typeface="+mj-ea"/>
              </a:rPr>
              <a:t>詩歌默想</a:t>
            </a:r>
            <a:endParaRPr lang="en-US" altLang="zh-TW" sz="5400" dirty="0">
              <a:latin typeface="+mj-ea"/>
              <a:ea typeface="+mj-ea"/>
            </a:endParaRPr>
          </a:p>
          <a:p>
            <a:pPr algn="ctr"/>
            <a:endParaRPr lang="en-US" altLang="zh-TW" sz="4400" dirty="0"/>
          </a:p>
          <a:p>
            <a:pPr algn="ctr"/>
            <a:r>
              <a:rPr lang="zh-TW" altLang="zh-HK" sz="6600" dirty="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「紫色的袍」</a:t>
            </a:r>
            <a:endParaRPr lang="zh-HK" altLang="en-US" sz="6600" dirty="0">
              <a:solidFill>
                <a:srgbClr val="7030A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73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D607134-A89A-42F8-9128-D540B0684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83" r="65675" b="1360"/>
          <a:stretch/>
        </p:blipFill>
        <p:spPr>
          <a:xfrm>
            <a:off x="1140543" y="602766"/>
            <a:ext cx="2951931" cy="6255235"/>
          </a:xfrm>
        </p:spPr>
      </p:pic>
      <p:sp>
        <p:nvSpPr>
          <p:cNvPr id="4" name="文字方塊 3"/>
          <p:cNvSpPr txBox="1"/>
          <p:nvPr/>
        </p:nvSpPr>
        <p:spPr>
          <a:xfrm>
            <a:off x="4871634" y="602766"/>
            <a:ext cx="7320366" cy="6232475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TW" altLang="zh-HK" sz="4000" dirty="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「</a:t>
            </a:r>
            <a:r>
              <a:rPr lang="zh-TW" altLang="zh-HK" sz="4400" dirty="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紫色的袍」</a:t>
            </a:r>
            <a:endParaRPr lang="zh-HK" altLang="en-US" sz="4000" dirty="0">
              <a:solidFill>
                <a:srgbClr val="7030A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r">
              <a:spcBef>
                <a:spcPts val="1800"/>
              </a:spcBef>
              <a:spcAft>
                <a:spcPts val="1200"/>
              </a:spcAft>
            </a:pP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紫色的袍，荊棘冠冕，</a:t>
            </a:r>
            <a:r>
              <a:rPr lang="en-US" altLang="zh-TW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蘆葦在祂手中；</a:t>
            </a:r>
            <a: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全營兵丁嘲笑譏諷，</a:t>
            </a:r>
            <a:r>
              <a:rPr lang="en-US" altLang="zh-TW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救主堅立不動。</a:t>
            </a:r>
          </a:p>
          <a:p>
            <a:pPr algn="r"/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祂在羅馬衛兵面前，</a:t>
            </a:r>
            <a:r>
              <a:rPr lang="en-US" altLang="zh-TW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承擔我們罪債；</a:t>
            </a:r>
            <a: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垂首彎腰，滿身傷痕，</a:t>
            </a:r>
            <a:r>
              <a:rPr lang="en-US" altLang="zh-TW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救主蹣跚而行</a:t>
            </a:r>
            <a:r>
              <a:rPr lang="zh-TW" altLang="zh-HK" sz="4000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10"/>
            <a:ext cx="12192000" cy="626389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" y="1687354"/>
            <a:ext cx="12191999" cy="517064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marL="811213" indent="-811213">
              <a:tabLst>
                <a:tab pos="685800" algn="l"/>
              </a:tabLst>
            </a:pP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3</a:t>
            </a: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.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仰望上帝羔羊</a:t>
            </a: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!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歡迎妙道化身</a:t>
            </a: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,</a:t>
            </a:r>
            <a:endParaRPr lang="zh-TW" altLang="zh-HK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marL="811213" indent="-811213">
              <a:tabLst>
                <a:tab pos="685800" algn="l"/>
              </a:tabLst>
            </a:pP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歡迎慈悲救主，萬古真神；</a:t>
            </a:r>
            <a:endParaRPr lang="en-US" altLang="zh-TW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marL="811213" indent="-811213">
              <a:tabLst>
                <a:tab pos="685800" algn="l"/>
              </a:tabLst>
            </a:pP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懇求賜我永熱愛心，</a:t>
            </a:r>
          </a:p>
          <a:p>
            <a:pPr marL="811213" indent="-811213">
              <a:tabLst>
                <a:tab pos="685800" algn="l"/>
              </a:tabLst>
            </a:pP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使我追隨蒙恩眾聖，</a:t>
            </a:r>
            <a:endParaRPr lang="en-US" altLang="zh-TW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marL="811213" indent="-811213">
              <a:tabLst>
                <a:tab pos="685800" algn="l"/>
              </a:tabLst>
            </a:pPr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 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永享安甯。</a:t>
            </a:r>
          </a:p>
        </p:txBody>
      </p:sp>
    </p:spTree>
    <p:extLst>
      <p:ext uri="{BB962C8B-B14F-4D97-AF65-F5344CB8AC3E}">
        <p14:creationId xmlns:p14="http://schemas.microsoft.com/office/powerpoint/2010/main" val="13399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D607134-A89A-42F8-9128-D540B0684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83" r="65675" b="1360"/>
          <a:stretch/>
        </p:blipFill>
        <p:spPr>
          <a:xfrm>
            <a:off x="1524000" y="602766"/>
            <a:ext cx="3321698" cy="6255235"/>
          </a:xfrm>
        </p:spPr>
      </p:pic>
      <p:sp>
        <p:nvSpPr>
          <p:cNvPr id="4" name="文字方塊 3"/>
          <p:cNvSpPr txBox="1"/>
          <p:nvPr/>
        </p:nvSpPr>
        <p:spPr>
          <a:xfrm>
            <a:off x="4993122" y="612000"/>
            <a:ext cx="7198878" cy="6232475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n-US" altLang="zh-TW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救主被釘在十字架，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高高懸在烈日下，</a:t>
            </a:r>
            <a: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人類數不盡的罪惡過犯，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spcAft>
                <a:spcPts val="1200"/>
              </a:spcAft>
            </a:pP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我救主完全承擔。</a:t>
            </a:r>
          </a:p>
          <a:p>
            <a:pPr algn="r"/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懸在十架是創造主，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遍地黑暗可怕；</a:t>
            </a:r>
            <a: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永遠贖價經已償還，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spcAft>
                <a:spcPts val="600"/>
              </a:spcAft>
            </a:pP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救主功成離世</a:t>
            </a:r>
            <a:r>
              <a:rPr lang="zh-TW" altLang="zh-HK" sz="4000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en-US" altLang="zh-TW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spcAft>
                <a:spcPts val="600"/>
              </a:spcAft>
            </a:pPr>
            <a:endParaRPr lang="en-US" altLang="zh-TW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D607134-A89A-42F8-9128-D540B0684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83" r="65675" b="1360"/>
          <a:stretch/>
        </p:blipFill>
        <p:spPr>
          <a:xfrm>
            <a:off x="1524001" y="602766"/>
            <a:ext cx="3433665" cy="6255235"/>
          </a:xfrm>
        </p:spPr>
      </p:pic>
      <p:sp>
        <p:nvSpPr>
          <p:cNvPr id="4" name="文字方塊 3"/>
          <p:cNvSpPr txBox="1"/>
          <p:nvPr/>
        </p:nvSpPr>
        <p:spPr>
          <a:xfrm>
            <a:off x="5050972" y="602765"/>
            <a:ext cx="7141028" cy="6263253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txBody>
          <a:bodyPr wrap="square" bIns="0" rtlCol="0">
            <a:spAutoFit/>
          </a:bodyPr>
          <a:lstStyle/>
          <a:p>
            <a:pPr algn="r"/>
            <a:endParaRPr lang="en-US" altLang="zh-TW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祂曾施恩憐憫世人，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現在高天掌權；</a:t>
            </a:r>
            <a: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HK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因為祂對罪人的愛，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zh-TW" altLang="zh-HK" sz="4000" dirty="0">
                <a:solidFill>
                  <a:schemeClr val="accent3">
                    <a:lumMod val="50000"/>
                  </a:schemeClr>
                </a:solidFill>
              </a:rPr>
              <a:t>我歌頌祂的名。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en-US" altLang="zh-TW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en-US" altLang="zh-TW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en-US" altLang="zh-TW" sz="3600" kern="100" spc="100" dirty="0" smtClean="0">
              <a:solidFill>
                <a:schemeClr val="accent3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r"/>
            <a:endParaRPr lang="en-US" altLang="zh-TW" sz="3600" kern="100" spc="100" dirty="0">
              <a:solidFill>
                <a:schemeClr val="accent3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r"/>
            <a:endParaRPr lang="en-US" altLang="zh-TW" sz="3600" kern="100" spc="100" dirty="0" smtClean="0">
              <a:solidFill>
                <a:schemeClr val="accent3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r"/>
            <a:endParaRPr lang="en-US" altLang="zh-TW" sz="2800" kern="100" spc="100" dirty="0" smtClean="0">
              <a:solidFill>
                <a:schemeClr val="accent3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4" y="-30917"/>
            <a:ext cx="12192000" cy="688891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408DCD-769B-46CA-A56C-F8CB70B9E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198" y="715617"/>
            <a:ext cx="7453535" cy="3279913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n-ea"/>
                <a:cs typeface="+mn-cs"/>
              </a:rPr>
              <a:t>講 道</a:t>
            </a:r>
            <a:r>
              <a:rPr lang="en-US" altLang="zh-TW" sz="6000" b="1" dirty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+mj-ea"/>
              </a:rPr>
              <a:t/>
            </a:r>
            <a:br>
              <a:rPr lang="en-US" altLang="zh-TW" sz="6000" b="1" dirty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+mj-ea"/>
              </a:rPr>
            </a:br>
            <a:r>
              <a:rPr lang="zh-TW" altLang="en-US" sz="660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  <a:cs typeface="+mn-cs"/>
              </a:rPr>
              <a:t>默想受苦的耶穌</a:t>
            </a:r>
            <a:endParaRPr lang="zh-HK" altLang="en-US" sz="6600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超明體" panose="02020C09000000000000" pitchFamily="49" charset="-120"/>
              <a:ea typeface="華康超明體" panose="02020C09000000000000" pitchFamily="49" charset="-120"/>
              <a:cs typeface="+mn-cs"/>
            </a:endParaRPr>
          </a:p>
        </p:txBody>
      </p:sp>
      <p:sp>
        <p:nvSpPr>
          <p:cNvPr id="8" name="副標題 7">
            <a:extLst>
              <a:ext uri="{FF2B5EF4-FFF2-40B4-BE49-F238E27FC236}">
                <a16:creationId xmlns="" xmlns:a16="http://schemas.microsoft.com/office/drawing/2014/main" id="{74AC8BE4-0442-472F-8AF0-B1CA1EF6B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3" y="4383026"/>
            <a:ext cx="4556358" cy="590321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</a:rPr>
              <a:t>梁玉萍宣教師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92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8565" y="230001"/>
            <a:ext cx="11241742" cy="5451475"/>
          </a:xfrm>
        </p:spPr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zh-TW" altLang="zh-HK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詩篇 </a:t>
            </a:r>
            <a:r>
              <a:rPr lang="en-US" altLang="zh-HK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6 9</a:t>
            </a:r>
            <a:r>
              <a:rPr lang="zh-TW" altLang="zh-HK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</a:t>
            </a:r>
            <a:r>
              <a:rPr lang="en-US" altLang="zh-HK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zh-TW" altLang="zh-HK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節</a:t>
            </a:r>
            <a:endParaRPr lang="en-US" altLang="zh-TW" sz="6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altLang="zh-TW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21</a:t>
            </a:r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</a:t>
            </a:r>
            <a:r>
              <a:rPr lang="zh-TW" altLang="zh-HK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他們拿苦膽給我當食物；</a:t>
            </a:r>
            <a:r>
              <a:rPr lang="zh-TW" altLang="zh-HK" sz="5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我渴了，他們拿醋給我喝。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813"/>
            <a:ext cx="11734800" cy="6284912"/>
          </a:xfrm>
        </p:spPr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zh-TW" altLang="zh-HK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詩篇</a:t>
            </a:r>
            <a:r>
              <a:rPr lang="en-US" altLang="zh-HK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r>
              <a:rPr lang="zh-TW" altLang="zh-HK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</a:t>
            </a:r>
            <a:r>
              <a:rPr lang="zh-TW" alt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1-10</a:t>
            </a:r>
            <a:r>
              <a:rPr lang="zh-TW" alt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節</a:t>
            </a:r>
            <a:endParaRPr lang="zh-TW" altLang="zh-HK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HK" sz="6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1</a:t>
            </a:r>
            <a:r>
              <a:rPr lang="zh-TW" altLang="en-US" sz="6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</a:t>
            </a:r>
            <a:r>
              <a:rPr lang="zh-TW" altLang="zh-HK" sz="6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我的上帝，我的上帝，為</a:t>
            </a:r>
            <a:r>
              <a:rPr lang="zh-TW" altLang="zh-HK" sz="6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甚麼</a:t>
            </a:r>
            <a:r>
              <a:rPr lang="en-US" altLang="zh-TW" sz="6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</a:t>
            </a:r>
            <a:r>
              <a:rPr lang="zh-TW" altLang="zh-HK" sz="6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離棄</a:t>
            </a:r>
            <a:r>
              <a:rPr lang="zh-TW" altLang="zh-HK" sz="6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我？</a:t>
            </a:r>
            <a:r>
              <a:rPr lang="zh-TW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</a:t>
            </a:r>
            <a:r>
              <a:rPr lang="zh-TW" altLang="zh-HK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為甚麼遠離不救我，不聽我的呻吟？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r>
              <a:rPr lang="en-US" altLang="zh-HK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2</a:t>
            </a:r>
            <a:r>
              <a:rPr lang="zh-TW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</a:t>
            </a:r>
            <a:r>
              <a:rPr lang="zh-TW" altLang="zh-HK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我的上帝啊，我白日呼求，你不應允；夜間呼求，也不得安寧。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zh-TW" alt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430306" y="0"/>
            <a:ext cx="11761694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6000" dirty="0" smtClean="0">
                <a:solidFill>
                  <a:srgbClr val="000000"/>
                </a:solidFill>
              </a:rPr>
              <a:t>3</a:t>
            </a:r>
            <a:r>
              <a:rPr lang="zh-TW" altLang="en-US" sz="6000" dirty="0" smtClean="0">
                <a:solidFill>
                  <a:srgbClr val="000000"/>
                </a:solidFill>
              </a:rPr>
              <a:t> </a:t>
            </a:r>
            <a:r>
              <a:rPr lang="zh-TW" altLang="zh-HK" sz="6000" u="sng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但你是神聖的，用以色列的讚美為寶座。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6000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4</a:t>
            </a:r>
            <a:r>
              <a:rPr lang="zh-TW" altLang="en-US" sz="6000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 </a:t>
            </a:r>
            <a:r>
              <a:rPr lang="zh-TW" altLang="zh-HK" sz="6000" u="sng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我們的祖宗倚靠你；他們倚靠你，你解救他們。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6000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5</a:t>
            </a:r>
            <a:r>
              <a:rPr lang="zh-TW" altLang="zh-HK" sz="6000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他們哀求你，就蒙解救；他們倚靠你，就不羞愧</a:t>
            </a:r>
            <a:r>
              <a:rPr lang="zh-TW" altLang="zh-HK" sz="6000" b="1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573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882" y="0"/>
            <a:ext cx="11654118" cy="587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3048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5400" dirty="0" smtClean="0">
                <a:solidFill>
                  <a:srgbClr val="000000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TW" altLang="en-US" sz="5400" dirty="0" smtClean="0">
                <a:solidFill>
                  <a:srgbClr val="000000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HK" sz="5400" u="sng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Times New Roman" panose="02020603050405020304" pitchFamily="18" charset="0"/>
              </a:rPr>
              <a:t>但我是蟲，不是人</a:t>
            </a:r>
            <a:r>
              <a:rPr lang="zh-TW" altLang="zh-HK" sz="5400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Times New Roman" panose="02020603050405020304" pitchFamily="18" charset="0"/>
              </a:rPr>
              <a:t>，被眾人羞辱，被百姓藐視。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 startAt="7"/>
            </a:pPr>
            <a:r>
              <a:rPr lang="zh-TW" altLang="zh-HK" sz="5400" u="sng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Times New Roman" panose="02020603050405020304" pitchFamily="18" charset="0"/>
              </a:rPr>
              <a:t>凡看見我的都嗤笑我</a:t>
            </a:r>
            <a:r>
              <a:rPr lang="zh-TW" altLang="zh-HK" sz="5400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Times New Roman" panose="02020603050405020304" pitchFamily="18" charset="0"/>
              </a:rPr>
              <a:t>；他們撇嘴頭：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5400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Times New Roman" panose="02020603050405020304" pitchFamily="18" charset="0"/>
              </a:rPr>
              <a:t>8</a:t>
            </a:r>
            <a:r>
              <a:rPr lang="zh-TW" altLang="zh-HK" sz="5400" dirty="0" smtClean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Times New Roman" panose="02020603050405020304" pitchFamily="18" charset="0"/>
              </a:rPr>
              <a:t>「他把自己交託給耶和華，讓耶和華救他吧！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HK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800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zh-TW" altLang="zh-HK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328" y="-23813"/>
            <a:ext cx="11640671" cy="5908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52400" eaLnBrk="0" fontAlgn="base" hangingPunct="0">
              <a:spcBef>
                <a:spcPct val="0"/>
              </a:spcBef>
              <a:defRPr/>
            </a:pPr>
            <a:r>
              <a:rPr kumimoji="1" lang="zh-TW" altLang="zh-HK" sz="5400" kern="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Times New Roman" panose="02020603050405020304" pitchFamily="18" charset="0"/>
              </a:rPr>
              <a:t>耶和華既喜愛他，可以搭救他吧！」</a:t>
            </a:r>
            <a:endParaRPr kumimoji="1" lang="zh-TW" altLang="zh-HK" sz="5400" kern="100" dirty="0">
              <a:solidFill>
                <a:srgbClr val="00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marL="457200" indent="-304800" eaLnBrk="0" fontAlgn="base" hangingPunct="0">
              <a:spcBef>
                <a:spcPct val="0"/>
              </a:spcBef>
              <a:defRPr/>
            </a:pPr>
            <a:r>
              <a:rPr kumimoji="1" lang="en-US" altLang="zh-TW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9</a:t>
            </a:r>
            <a:r>
              <a:rPr kumimoji="1" lang="zh-TW" altLang="en-US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 </a:t>
            </a:r>
            <a:r>
              <a:rPr kumimoji="1" lang="zh-TW" altLang="zh-HK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但你是叫我出母腹的，</a:t>
            </a:r>
          </a:p>
          <a:p>
            <a:pPr marL="457200" indent="-152400" eaLnBrk="0" fontAlgn="base" hangingPunct="0">
              <a:spcBef>
                <a:spcPct val="0"/>
              </a:spcBef>
              <a:defRPr/>
            </a:pPr>
            <a:r>
              <a:rPr kumimoji="1" lang="zh-TW" altLang="en-US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 </a:t>
            </a:r>
            <a:r>
              <a:rPr kumimoji="1" lang="zh-TW" altLang="zh-HK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我在母懷裏，你就使我有</a:t>
            </a:r>
            <a:r>
              <a:rPr kumimoji="1" lang="zh-TW" altLang="en-US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</a:t>
            </a:r>
            <a:endParaRPr kumimoji="1" lang="en-US" altLang="zh-TW" sz="5400" dirty="0">
              <a:solidFill>
                <a:srgbClr val="00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pPr marL="457200" indent="-152400" eaLnBrk="0" fontAlgn="base" hangingPunct="0">
              <a:spcBef>
                <a:spcPct val="0"/>
              </a:spcBef>
              <a:defRPr/>
            </a:pPr>
            <a:r>
              <a:rPr kumimoji="1" lang="zh-TW" altLang="en-US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 </a:t>
            </a:r>
            <a:r>
              <a:rPr kumimoji="1" lang="zh-TW" altLang="zh-HK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倚靠的心。</a:t>
            </a:r>
          </a:p>
          <a:p>
            <a:pPr marL="1066800" indent="-914400" eaLnBrk="0" fontAlgn="base" hangingPunct="0">
              <a:spcBef>
                <a:spcPct val="0"/>
              </a:spcBef>
              <a:buFontTx/>
              <a:buAutoNum type="arabicPlain" startAt="10"/>
              <a:defRPr/>
            </a:pPr>
            <a:r>
              <a:rPr kumimoji="1" lang="zh-TW" altLang="zh-HK" sz="5400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我自出母胎就交在你手裏，</a:t>
            </a:r>
            <a:r>
              <a:rPr kumimoji="1" lang="zh-TW" altLang="zh-HK" sz="5400" u="sng" dirty="0">
                <a:solidFill>
                  <a:srgbClr val="00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自我出母腹，你就是我的上帝。</a:t>
            </a:r>
            <a:endParaRPr kumimoji="1" lang="en-US" altLang="zh-TW" sz="5400" u="sng" dirty="0">
              <a:solidFill>
                <a:srgbClr val="00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pPr marL="152400" eaLnBrk="0" fontAlgn="base" hangingPunct="0">
              <a:spcBef>
                <a:spcPct val="0"/>
              </a:spcBef>
              <a:defRPr/>
            </a:pPr>
            <a:endParaRPr kumimoji="1" lang="zh-HK" altLang="en-US" sz="5400" u="sng" dirty="0">
              <a:solidFill>
                <a:srgbClr val="00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5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4776" y="1196975"/>
            <a:ext cx="11627224" cy="5019675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altLang="zh-TW" sz="54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24</a:t>
            </a:r>
            <a:r>
              <a:rPr lang="zh-TW" altLang="en-US" sz="54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因為他沒有藐視、憎惡受苦的人，也沒有轉臉不顧他們；</a:t>
            </a:r>
            <a:r>
              <a:rPr lang="zh-TW" altLang="en-US" sz="5400" u="sng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那受苦之人呼求的時候，他就垂聽。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19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7289" y="1105287"/>
            <a:ext cx="109363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TW" altLang="en-US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奉 獻</a:t>
            </a:r>
            <a:endParaRPr lang="en-US" altLang="zh-TW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algn="ctr">
              <a:spcAft>
                <a:spcPts val="1200"/>
              </a:spcAft>
            </a:pP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萬物都是從主而來，我們把從主而來的獻給主，阿們。</a:t>
            </a:r>
          </a:p>
          <a:p>
            <a:pPr algn="ctr"/>
            <a:endParaRPr lang="zh-HK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10"/>
            <a:ext cx="12192000" cy="626389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1687354"/>
            <a:ext cx="12192000" cy="517064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marL="811213" indent="-811213"/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4</a:t>
            </a: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.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仰望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上帝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羔羊</a:t>
            </a: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!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救主功德無量</a:t>
            </a: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,</a:t>
            </a:r>
            <a:endParaRPr lang="zh-TW" altLang="zh-HK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marL="811213" indent="-811213"/>
            <a: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   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堪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居莊嚴寶座，在父右旁；永偕聖父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，萬世之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宗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，</a:t>
            </a: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/>
            </a:r>
            <a:b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</a:b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永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偕聖靈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，萬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民所頌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，</a:t>
            </a:r>
            <a: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/>
            </a:r>
            <a:br>
              <a:rPr lang="en-US" altLang="zh-TW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</a:b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為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愛為光</a:t>
            </a:r>
            <a:r>
              <a:rPr lang="zh-TW" altLang="zh-HK" sz="6600" b="1" spc="25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。阿</a:t>
            </a:r>
            <a:r>
              <a:rPr lang="zh-TW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們。</a:t>
            </a:r>
          </a:p>
        </p:txBody>
      </p:sp>
    </p:spTree>
    <p:extLst>
      <p:ext uri="{BB962C8B-B14F-4D97-AF65-F5344CB8AC3E}">
        <p14:creationId xmlns:p14="http://schemas.microsoft.com/office/powerpoint/2010/main" val="24134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893419" y="2452032"/>
            <a:ext cx="52056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TW" altLang="en-US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</a:rPr>
              <a:t>會 務 報 告</a:t>
            </a:r>
            <a:endParaRPr lang="en-US" altLang="zh-TW" sz="6600" b="1" spc="25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</a:endParaRPr>
          </a:p>
          <a:p>
            <a:pPr algn="ctr">
              <a:spcAft>
                <a:spcPts val="1200"/>
              </a:spcAft>
            </a:pPr>
            <a:endParaRPr lang="zh-HK" altLang="en-US" sz="48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23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0"/>
            <a:ext cx="12192000" cy="6828183"/>
          </a:xfrm>
        </p:spPr>
      </p:pic>
      <p:sp>
        <p:nvSpPr>
          <p:cNvPr id="3" name="文字方塊 2"/>
          <p:cNvSpPr txBox="1"/>
          <p:nvPr/>
        </p:nvSpPr>
        <p:spPr>
          <a:xfrm>
            <a:off x="0" y="719810"/>
            <a:ext cx="12192000" cy="46474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4800" dirty="0">
              <a:latin typeface="+mj-ea"/>
              <a:ea typeface="+mj-ea"/>
            </a:endParaRPr>
          </a:p>
          <a:p>
            <a:pPr algn="ctr">
              <a:spcAft>
                <a:spcPts val="1200"/>
              </a:spcAft>
            </a:pPr>
            <a:r>
              <a:rPr lang="zh-TW" altLang="en-US" sz="5400" b="1" dirty="0" smtClean="0">
                <a:latin typeface="+mj-ea"/>
                <a:ea typeface="+mj-ea"/>
              </a:rPr>
              <a:t>詩  </a:t>
            </a:r>
            <a:r>
              <a:rPr lang="zh-TW" altLang="en-US" sz="5400" b="1" dirty="0">
                <a:latin typeface="+mj-ea"/>
                <a:ea typeface="+mj-ea"/>
              </a:rPr>
              <a:t>歌 </a:t>
            </a:r>
            <a:endParaRPr lang="en-US" altLang="zh-TW" sz="5400" b="1" dirty="0">
              <a:latin typeface="+mj-ea"/>
              <a:ea typeface="+mj-ea"/>
            </a:endParaRPr>
          </a:p>
          <a:p>
            <a:pPr algn="ctr">
              <a:spcAft>
                <a:spcPts val="1200"/>
              </a:spcAft>
            </a:pPr>
            <a:r>
              <a:rPr lang="zh-TW" altLang="zh-HK" sz="6600" b="1" dirty="0" smtClean="0">
                <a:ln w="6350">
                  <a:solidFill>
                    <a:schemeClr val="bg1"/>
                  </a:solidFill>
                </a:ln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「</a:t>
            </a:r>
            <a:r>
              <a:rPr lang="zh-TW" altLang="en-US" sz="6600" b="1" dirty="0" smtClean="0">
                <a:ln w="6350">
                  <a:solidFill>
                    <a:schemeClr val="bg1"/>
                  </a:solidFill>
                </a:ln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萬古磐石歌</a:t>
            </a:r>
            <a:r>
              <a:rPr lang="zh-TW" altLang="zh-HK" sz="6600" b="1" dirty="0" smtClean="0">
                <a:ln w="6350">
                  <a:solidFill>
                    <a:schemeClr val="bg1"/>
                  </a:solidFill>
                </a:ln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</a:t>
            </a:r>
            <a:endParaRPr lang="en-US" altLang="zh-TW" sz="6600" b="1" dirty="0">
              <a:ln w="6350">
                <a:solidFill>
                  <a:schemeClr val="bg1"/>
                </a:solidFill>
              </a:ln>
              <a:solidFill>
                <a:srgbClr val="7030A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zh-HK" sz="4800" b="1" dirty="0"/>
              <a:t>（普</a:t>
            </a:r>
            <a:r>
              <a:rPr lang="zh-TW" altLang="zh-HK" sz="4800" b="1" dirty="0" smtClean="0"/>
              <a:t>頌</a:t>
            </a:r>
            <a:r>
              <a:rPr lang="en-US" altLang="zh-TW" sz="4800" b="1" dirty="0" smtClean="0"/>
              <a:t>178</a:t>
            </a:r>
            <a:r>
              <a:rPr lang="zh-TW" altLang="zh-HK" sz="4800" b="1" dirty="0" smtClean="0"/>
              <a:t>首）</a:t>
            </a:r>
            <a:endParaRPr lang="zh-HK" altLang="en-US" sz="4800" dirty="0"/>
          </a:p>
          <a:p>
            <a:pPr algn="ctr"/>
            <a:endParaRPr lang="en-US" altLang="zh-HK" sz="4800" dirty="0"/>
          </a:p>
          <a:p>
            <a:pPr algn="ctr"/>
            <a:endParaRPr lang="en-US" altLang="zh-HK" sz="1200" dirty="0"/>
          </a:p>
        </p:txBody>
      </p:sp>
    </p:spTree>
    <p:extLst>
      <p:ext uri="{BB962C8B-B14F-4D97-AF65-F5344CB8AC3E}">
        <p14:creationId xmlns:p14="http://schemas.microsoft.com/office/powerpoint/2010/main" val="18413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r="28228" b="11927"/>
          <a:stretch/>
        </p:blipFill>
        <p:spPr>
          <a:xfrm>
            <a:off x="0" y="715616"/>
            <a:ext cx="5608262" cy="6142383"/>
          </a:xfrm>
        </p:spPr>
      </p:pic>
      <p:sp>
        <p:nvSpPr>
          <p:cNvPr id="4" name="文字方塊 3"/>
          <p:cNvSpPr txBox="1"/>
          <p:nvPr/>
        </p:nvSpPr>
        <p:spPr>
          <a:xfrm>
            <a:off x="3597965" y="197202"/>
            <a:ext cx="8435009" cy="666079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tabLst>
                <a:tab pos="685800" algn="l"/>
              </a:tabLst>
            </a:pPr>
            <a:endParaRPr lang="en-US" altLang="zh-TW" sz="4000" kern="0" spc="100" dirty="0"/>
          </a:p>
          <a:p>
            <a:pPr marL="715963" indent="-715963"/>
            <a:r>
              <a:rPr lang="en-US" altLang="zh-TW" sz="6000" b="1" kern="0" spc="100" dirty="0" smtClean="0">
                <a:latin typeface="+mj-ea"/>
                <a:ea typeface="+mj-ea"/>
              </a:rPr>
              <a:t>1.		</a:t>
            </a:r>
            <a:r>
              <a:rPr lang="zh-TW" altLang="zh-HK" sz="6600" b="1" dirty="0" smtClean="0">
                <a:latin typeface="+mj-ea"/>
                <a:ea typeface="+mj-ea"/>
              </a:rPr>
              <a:t>萬古</a:t>
            </a:r>
            <a:r>
              <a:rPr lang="zh-TW" altLang="zh-HK" sz="6600" b="1" dirty="0">
                <a:latin typeface="+mj-ea"/>
                <a:ea typeface="+mj-ea"/>
              </a:rPr>
              <a:t>磐石為我開</a:t>
            </a:r>
            <a:r>
              <a:rPr lang="zh-TW" altLang="zh-HK" sz="6600" b="1" dirty="0" smtClean="0">
                <a:latin typeface="+mj-ea"/>
                <a:ea typeface="+mj-ea"/>
              </a:rPr>
              <a:t>，</a:t>
            </a:r>
            <a:endParaRPr lang="en-US" altLang="zh-TW" sz="6600" b="1" dirty="0" smtClean="0">
              <a:latin typeface="+mj-ea"/>
              <a:ea typeface="+mj-ea"/>
            </a:endParaRPr>
          </a:p>
          <a:p>
            <a:pPr marL="715963" indent="-715963">
              <a:tabLst>
                <a:tab pos="715963" algn="l"/>
              </a:tabLst>
            </a:pPr>
            <a:r>
              <a:rPr lang="en-US" altLang="zh-TW" sz="6600" b="1" dirty="0" smtClean="0">
                <a:latin typeface="+mj-ea"/>
                <a:ea typeface="+mj-ea"/>
              </a:rPr>
              <a:t>		</a:t>
            </a:r>
            <a:r>
              <a:rPr lang="zh-TW" altLang="zh-HK" sz="6600" b="1" dirty="0" smtClean="0">
                <a:latin typeface="+mj-ea"/>
                <a:ea typeface="+mj-ea"/>
              </a:rPr>
              <a:t>容</a:t>
            </a:r>
            <a:r>
              <a:rPr lang="zh-TW" altLang="zh-HK" sz="6600" b="1" dirty="0">
                <a:latin typeface="+mj-ea"/>
                <a:ea typeface="+mj-ea"/>
              </a:rPr>
              <a:t>我藏身在主懷；</a:t>
            </a:r>
          </a:p>
          <a:p>
            <a:pPr marL="715963" indent="-715963"/>
            <a:r>
              <a:rPr lang="en-US" altLang="zh-TW" sz="6600" b="1" dirty="0" smtClean="0">
                <a:latin typeface="+mj-ea"/>
                <a:ea typeface="+mj-ea"/>
              </a:rPr>
              <a:t>		</a:t>
            </a:r>
            <a:r>
              <a:rPr lang="zh-TW" altLang="zh-HK" sz="6600" b="1" dirty="0" smtClean="0">
                <a:latin typeface="+mj-ea"/>
                <a:ea typeface="+mj-ea"/>
              </a:rPr>
              <a:t>願</a:t>
            </a:r>
            <a:r>
              <a:rPr lang="zh-TW" altLang="zh-HK" sz="6600" b="1" dirty="0">
                <a:latin typeface="+mj-ea"/>
                <a:ea typeface="+mj-ea"/>
              </a:rPr>
              <a:t>因主流水和血</a:t>
            </a:r>
            <a:r>
              <a:rPr lang="zh-TW" altLang="zh-HK" sz="6600" b="1" dirty="0" smtClean="0">
                <a:latin typeface="+mj-ea"/>
                <a:ea typeface="+mj-ea"/>
              </a:rPr>
              <a:t>，</a:t>
            </a:r>
            <a:endParaRPr lang="en-US" altLang="zh-TW" sz="6600" b="1" dirty="0" smtClean="0">
              <a:latin typeface="+mj-ea"/>
              <a:ea typeface="+mj-ea"/>
            </a:endParaRPr>
          </a:p>
          <a:p>
            <a:pPr marL="715963" indent="-715963"/>
            <a:r>
              <a:rPr lang="en-US" altLang="zh-TW" sz="6600" b="1" dirty="0" smtClean="0">
                <a:latin typeface="+mj-ea"/>
                <a:ea typeface="+mj-ea"/>
              </a:rPr>
              <a:t>		</a:t>
            </a:r>
            <a:r>
              <a:rPr lang="zh-TW" altLang="zh-HK" sz="6600" b="1" dirty="0" smtClean="0">
                <a:latin typeface="+mj-ea"/>
                <a:ea typeface="+mj-ea"/>
              </a:rPr>
              <a:t>洗</a:t>
            </a:r>
            <a:r>
              <a:rPr lang="zh-TW" altLang="zh-HK" sz="6600" b="1" dirty="0">
                <a:latin typeface="+mj-ea"/>
                <a:ea typeface="+mj-ea"/>
              </a:rPr>
              <a:t>我一身諸罪孽，</a:t>
            </a:r>
          </a:p>
          <a:p>
            <a:pPr marL="715963" indent="-715963"/>
            <a:r>
              <a:rPr lang="en-US" altLang="zh-TW" sz="6600" b="1" dirty="0" smtClean="0">
                <a:latin typeface="+mj-ea"/>
                <a:ea typeface="+mj-ea"/>
              </a:rPr>
              <a:t>		</a:t>
            </a:r>
            <a:r>
              <a:rPr lang="zh-TW" altLang="zh-HK" sz="6600" b="1" dirty="0" smtClean="0">
                <a:latin typeface="+mj-ea"/>
                <a:ea typeface="+mj-ea"/>
              </a:rPr>
              <a:t>使</a:t>
            </a:r>
            <a:r>
              <a:rPr lang="zh-TW" altLang="zh-HK" sz="6600" b="1" dirty="0">
                <a:latin typeface="+mj-ea"/>
                <a:ea typeface="+mj-ea"/>
              </a:rPr>
              <a:t>我免干主怒責</a:t>
            </a:r>
            <a:r>
              <a:rPr lang="zh-TW" altLang="zh-HK" sz="6600" b="1" dirty="0" smtClean="0">
                <a:latin typeface="+mj-ea"/>
                <a:ea typeface="+mj-ea"/>
              </a:rPr>
              <a:t>，</a:t>
            </a:r>
            <a:endParaRPr lang="en-US" altLang="zh-TW" sz="6600" b="1" dirty="0" smtClean="0">
              <a:latin typeface="+mj-ea"/>
              <a:ea typeface="+mj-ea"/>
            </a:endParaRPr>
          </a:p>
          <a:p>
            <a:pPr marL="715963" indent="-715963"/>
            <a:r>
              <a:rPr lang="en-US" altLang="zh-TW" sz="6600" b="1" dirty="0" smtClean="0">
                <a:latin typeface="+mj-ea"/>
                <a:ea typeface="+mj-ea"/>
              </a:rPr>
              <a:t>		</a:t>
            </a:r>
            <a:r>
              <a:rPr lang="zh-TW" altLang="zh-HK" sz="6600" b="1" dirty="0" smtClean="0">
                <a:latin typeface="+mj-ea"/>
                <a:ea typeface="+mj-ea"/>
              </a:rPr>
              <a:t>使</a:t>
            </a:r>
            <a:r>
              <a:rPr lang="zh-TW" altLang="zh-HK" sz="6600" b="1" dirty="0">
                <a:latin typeface="+mj-ea"/>
                <a:ea typeface="+mj-ea"/>
              </a:rPr>
              <a:t>我污濁成清潔</a:t>
            </a:r>
            <a:r>
              <a:rPr lang="zh-TW" altLang="zh-HK" sz="6600" b="1" dirty="0" smtClean="0">
                <a:latin typeface="+mj-ea"/>
                <a:ea typeface="+mj-ea"/>
              </a:rPr>
              <a:t>。</a:t>
            </a:r>
            <a:endParaRPr lang="zh-TW" altLang="zh-HK" sz="6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426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r="28228" b="11927"/>
          <a:stretch/>
        </p:blipFill>
        <p:spPr>
          <a:xfrm>
            <a:off x="0" y="715616"/>
            <a:ext cx="5608262" cy="6142383"/>
          </a:xfrm>
        </p:spPr>
      </p:pic>
      <p:sp>
        <p:nvSpPr>
          <p:cNvPr id="4" name="文字方塊 3"/>
          <p:cNvSpPr txBox="1"/>
          <p:nvPr/>
        </p:nvSpPr>
        <p:spPr>
          <a:xfrm>
            <a:off x="3597965" y="197202"/>
            <a:ext cx="8435009" cy="666079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tabLst>
                <a:tab pos="685800" algn="l"/>
              </a:tabLst>
            </a:pPr>
            <a:endParaRPr lang="en-US" altLang="zh-TW" sz="4000" kern="0" spc="100" dirty="0"/>
          </a:p>
          <a:p>
            <a:pPr marL="993775" indent="-993775"/>
            <a:r>
              <a:rPr lang="en-US" altLang="zh-TW" sz="6600" b="1" dirty="0">
                <a:latin typeface="+mj-ea"/>
                <a:ea typeface="+mj-ea"/>
              </a:rPr>
              <a:t>2.	</a:t>
            </a:r>
            <a:r>
              <a:rPr lang="zh-TW" altLang="zh-HK" sz="6600" b="1" dirty="0">
                <a:latin typeface="+mj-ea"/>
                <a:ea typeface="+mj-ea"/>
              </a:rPr>
              <a:t>縱使勤勞直到死，一生流淚永不止，</a:t>
            </a:r>
          </a:p>
          <a:p>
            <a:r>
              <a:rPr lang="en-US" altLang="zh-TW" sz="6600" b="1" dirty="0">
                <a:latin typeface="+mj-ea"/>
                <a:ea typeface="+mj-ea"/>
              </a:rPr>
              <a:t>	</a:t>
            </a:r>
            <a:r>
              <a:rPr lang="zh-TW" altLang="zh-HK" sz="6600" b="1" dirty="0">
                <a:latin typeface="+mj-ea"/>
                <a:ea typeface="+mj-ea"/>
              </a:rPr>
              <a:t>依舊不能贖罪過，</a:t>
            </a:r>
            <a:r>
              <a:rPr lang="en-US" altLang="zh-TW" sz="6600" b="1" dirty="0">
                <a:latin typeface="+mj-ea"/>
                <a:ea typeface="+mj-ea"/>
              </a:rPr>
              <a:t>	</a:t>
            </a:r>
            <a:r>
              <a:rPr lang="zh-TW" altLang="zh-HK" sz="6600" b="1" dirty="0">
                <a:latin typeface="+mj-ea"/>
                <a:ea typeface="+mj-ea"/>
              </a:rPr>
              <a:t>惟有耶穌能救我，</a:t>
            </a:r>
          </a:p>
          <a:p>
            <a:r>
              <a:rPr lang="en-US" altLang="zh-TW" sz="6600" b="1" dirty="0">
                <a:latin typeface="+mj-ea"/>
                <a:ea typeface="+mj-ea"/>
              </a:rPr>
              <a:t>	</a:t>
            </a:r>
            <a:r>
              <a:rPr lang="zh-TW" altLang="zh-HK" sz="6600" b="1" dirty="0">
                <a:latin typeface="+mj-ea"/>
                <a:ea typeface="+mj-ea"/>
              </a:rPr>
              <a:t>兩手空空無代價，</a:t>
            </a:r>
            <a:r>
              <a:rPr lang="en-US" altLang="zh-TW" sz="6600" b="1" dirty="0">
                <a:latin typeface="+mj-ea"/>
                <a:ea typeface="+mj-ea"/>
              </a:rPr>
              <a:t>	</a:t>
            </a:r>
            <a:r>
              <a:rPr lang="zh-TW" altLang="zh-HK" sz="6600" b="1" dirty="0">
                <a:latin typeface="+mj-ea"/>
                <a:ea typeface="+mj-ea"/>
              </a:rPr>
              <a:t>祇靠救主十字架</a:t>
            </a:r>
            <a:r>
              <a:rPr lang="zh-TW" altLang="zh-HK" sz="6600" b="1" dirty="0" smtClean="0">
                <a:latin typeface="+mj-ea"/>
                <a:ea typeface="+mj-ea"/>
              </a:rPr>
              <a:t>。</a:t>
            </a:r>
            <a:endParaRPr lang="zh-TW" altLang="zh-HK" sz="6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r="28228" b="11927"/>
          <a:stretch/>
        </p:blipFill>
        <p:spPr>
          <a:xfrm>
            <a:off x="0" y="715616"/>
            <a:ext cx="5608262" cy="6142383"/>
          </a:xfrm>
        </p:spPr>
      </p:pic>
      <p:sp>
        <p:nvSpPr>
          <p:cNvPr id="4" name="文字方塊 3"/>
          <p:cNvSpPr txBox="1"/>
          <p:nvPr/>
        </p:nvSpPr>
        <p:spPr>
          <a:xfrm>
            <a:off x="2743200" y="197202"/>
            <a:ext cx="9448801" cy="666079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tabLst>
                <a:tab pos="685800" algn="l"/>
              </a:tabLst>
            </a:pPr>
            <a:endParaRPr lang="en-US" altLang="zh-TW" sz="4000" kern="0" spc="100" dirty="0"/>
          </a:p>
          <a:p>
            <a:r>
              <a:rPr lang="en-US" altLang="zh-TW" sz="6600" dirty="0" smtClean="0"/>
              <a:t>3. </a:t>
            </a:r>
            <a:r>
              <a:rPr lang="zh-TW" altLang="zh-HK" sz="6600" b="1" dirty="0" smtClean="0">
                <a:latin typeface="+mj-ea"/>
                <a:ea typeface="+mj-ea"/>
              </a:rPr>
              <a:t>當</a:t>
            </a:r>
            <a:r>
              <a:rPr lang="zh-TW" altLang="zh-HK" sz="6600" b="1" dirty="0">
                <a:latin typeface="+mj-ea"/>
                <a:ea typeface="+mj-ea"/>
              </a:rPr>
              <a:t>我呼吸餘一息</a:t>
            </a:r>
            <a:r>
              <a:rPr lang="zh-TW" altLang="zh-HK" sz="6600" b="1" dirty="0" smtClean="0">
                <a:latin typeface="+mj-ea"/>
                <a:ea typeface="+mj-ea"/>
              </a:rPr>
              <a:t>，</a:t>
            </a:r>
            <a:endParaRPr lang="en-US" altLang="zh-TW" sz="6600" b="1" dirty="0">
              <a:latin typeface="+mj-ea"/>
              <a:ea typeface="+mj-ea"/>
            </a:endParaRPr>
          </a:p>
          <a:p>
            <a:pPr marL="715963" indent="-715963"/>
            <a:r>
              <a:rPr lang="en-US" altLang="zh-TW" sz="6600" b="1" dirty="0" smtClean="0">
                <a:latin typeface="+mj-ea"/>
                <a:ea typeface="+mj-ea"/>
              </a:rPr>
              <a:t> 	</a:t>
            </a:r>
            <a:r>
              <a:rPr lang="zh-TW" altLang="zh-HK" sz="6600" b="1" dirty="0" smtClean="0">
                <a:latin typeface="+mj-ea"/>
                <a:ea typeface="+mj-ea"/>
              </a:rPr>
              <a:t>當</a:t>
            </a:r>
            <a:r>
              <a:rPr lang="zh-TW" altLang="zh-HK" sz="6600" b="1" dirty="0">
                <a:latin typeface="+mj-ea"/>
                <a:ea typeface="+mj-ea"/>
              </a:rPr>
              <a:t>我臨終目垂閉，</a:t>
            </a:r>
          </a:p>
          <a:p>
            <a:pPr>
              <a:tabLst>
                <a:tab pos="715963" algn="l"/>
              </a:tabLst>
            </a:pPr>
            <a:r>
              <a:rPr lang="en-US" altLang="zh-TW" sz="6600" b="1" dirty="0" smtClean="0">
                <a:latin typeface="+mj-ea"/>
                <a:ea typeface="+mj-ea"/>
              </a:rPr>
              <a:t>	</a:t>
            </a:r>
            <a:r>
              <a:rPr lang="zh-TW" altLang="zh-HK" sz="6600" b="1" dirty="0" smtClean="0">
                <a:latin typeface="+mj-ea"/>
                <a:ea typeface="+mj-ea"/>
              </a:rPr>
              <a:t>當</a:t>
            </a:r>
            <a:r>
              <a:rPr lang="zh-TW" altLang="zh-HK" sz="6600" b="1" dirty="0">
                <a:latin typeface="+mj-ea"/>
                <a:ea typeface="+mj-ea"/>
              </a:rPr>
              <a:t>我誕登新世界</a:t>
            </a:r>
            <a:r>
              <a:rPr lang="zh-TW" altLang="zh-HK" sz="6600" b="1" dirty="0" smtClean="0">
                <a:latin typeface="+mj-ea"/>
                <a:ea typeface="+mj-ea"/>
              </a:rPr>
              <a:t>，</a:t>
            </a:r>
            <a:endParaRPr lang="en-US" altLang="zh-TW" sz="6600" b="1" dirty="0" smtClean="0">
              <a:latin typeface="+mj-ea"/>
              <a:ea typeface="+mj-ea"/>
            </a:endParaRPr>
          </a:p>
          <a:p>
            <a:pPr>
              <a:tabLst>
                <a:tab pos="715963" algn="l"/>
              </a:tabLst>
            </a:pPr>
            <a:r>
              <a:rPr lang="en-US" altLang="zh-TW" sz="6600" b="1" dirty="0" smtClean="0">
                <a:latin typeface="+mj-ea"/>
                <a:ea typeface="+mj-ea"/>
              </a:rPr>
              <a:t>	</a:t>
            </a:r>
            <a:r>
              <a:rPr lang="zh-TW" altLang="zh-HK" sz="6600" b="1" dirty="0" smtClean="0">
                <a:latin typeface="+mj-ea"/>
                <a:ea typeface="+mj-ea"/>
              </a:rPr>
              <a:t>到</a:t>
            </a:r>
            <a:r>
              <a:rPr lang="zh-TW" altLang="zh-HK" sz="6600" b="1" dirty="0">
                <a:latin typeface="+mj-ea"/>
                <a:ea typeface="+mj-ea"/>
              </a:rPr>
              <a:t>主座前恭敬拜，</a:t>
            </a:r>
          </a:p>
          <a:p>
            <a:pPr marL="636588" indent="-636588"/>
            <a:r>
              <a:rPr lang="en-US" altLang="zh-TW" sz="6600" b="1" dirty="0" smtClean="0">
                <a:latin typeface="+mj-ea"/>
                <a:ea typeface="+mj-ea"/>
              </a:rPr>
              <a:t>	</a:t>
            </a:r>
            <a:r>
              <a:rPr lang="zh-TW" altLang="zh-HK" sz="6600" b="1" dirty="0" smtClean="0">
                <a:latin typeface="+mj-ea"/>
                <a:ea typeface="+mj-ea"/>
              </a:rPr>
              <a:t>萬古</a:t>
            </a:r>
            <a:r>
              <a:rPr lang="zh-TW" altLang="zh-HK" sz="6600" b="1" dirty="0">
                <a:latin typeface="+mj-ea"/>
                <a:ea typeface="+mj-ea"/>
              </a:rPr>
              <a:t>磐石為我開</a:t>
            </a:r>
            <a:r>
              <a:rPr lang="zh-TW" altLang="zh-HK" sz="6600" b="1" dirty="0" smtClean="0">
                <a:latin typeface="+mj-ea"/>
                <a:ea typeface="+mj-ea"/>
              </a:rPr>
              <a:t>，</a:t>
            </a:r>
            <a:endParaRPr lang="en-US" altLang="zh-TW" sz="6600" b="1" dirty="0" smtClean="0">
              <a:latin typeface="+mj-ea"/>
              <a:ea typeface="+mj-ea"/>
            </a:endParaRPr>
          </a:p>
          <a:p>
            <a:pPr defTabSz="636588"/>
            <a:r>
              <a:rPr lang="en-US" altLang="zh-TW" sz="6600" b="1" dirty="0" smtClean="0">
                <a:latin typeface="+mj-ea"/>
                <a:ea typeface="+mj-ea"/>
              </a:rPr>
              <a:t>	</a:t>
            </a:r>
            <a:r>
              <a:rPr lang="zh-TW" altLang="zh-HK" sz="6600" b="1" dirty="0" smtClean="0">
                <a:latin typeface="+mj-ea"/>
                <a:ea typeface="+mj-ea"/>
              </a:rPr>
              <a:t>容我</a:t>
            </a:r>
            <a:r>
              <a:rPr lang="zh-TW" altLang="zh-HK" sz="6600" b="1" dirty="0">
                <a:latin typeface="+mj-ea"/>
                <a:ea typeface="+mj-ea"/>
              </a:rPr>
              <a:t>藏身在主懷。阿</a:t>
            </a:r>
            <a:r>
              <a:rPr lang="zh-TW" altLang="zh-HK" sz="6600" b="1" dirty="0" smtClean="0">
                <a:latin typeface="+mj-ea"/>
                <a:ea typeface="+mj-ea"/>
              </a:rPr>
              <a:t>們</a:t>
            </a:r>
            <a:r>
              <a:rPr lang="en-US" altLang="zh-TW" sz="6600" b="1" dirty="0" smtClean="0">
                <a:latin typeface="+mj-ea"/>
                <a:ea typeface="+mj-ea"/>
              </a:rPr>
              <a:t>!</a:t>
            </a:r>
            <a:endParaRPr lang="zh-TW" altLang="zh-HK" sz="6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06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08631" y="1893306"/>
            <a:ext cx="63522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TW" altLang="zh-HK" sz="6600" b="1" dirty="0">
                <a:ln w="10160">
                  <a:solidFill>
                    <a:srgbClr val="7030A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祝福差遣</a:t>
            </a:r>
            <a:endParaRPr lang="en-US" altLang="zh-TW" sz="6600" b="1" dirty="0">
              <a:ln w="10160">
                <a:solidFill>
                  <a:srgbClr val="7030A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TW" altLang="zh-HK" sz="6600" b="1" dirty="0">
                <a:ln w="10160">
                  <a:solidFill>
                    <a:srgbClr val="7030A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同唱「阿們頌」</a:t>
            </a:r>
            <a:endParaRPr lang="en-US" altLang="zh-TW" sz="6600" b="1" dirty="0">
              <a:ln w="10160">
                <a:solidFill>
                  <a:srgbClr val="7030A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41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76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32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4166922" y="1896417"/>
            <a:ext cx="6917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TW" altLang="en-US" sz="60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默  禱</a:t>
            </a:r>
            <a:endParaRPr lang="en-US" altLang="zh-TW" sz="60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pPr algn="ctr">
              <a:spcAft>
                <a:spcPts val="1200"/>
              </a:spcAft>
            </a:pPr>
            <a:r>
              <a:rPr lang="zh-TW" altLang="en-US" sz="60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殿  樂</a:t>
            </a:r>
            <a:endParaRPr lang="en-US" altLang="zh-TW" sz="60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pPr algn="ctr"/>
            <a:endParaRPr lang="en-US" altLang="zh-TW" sz="3200" dirty="0"/>
          </a:p>
          <a:p>
            <a:pPr algn="ctr"/>
            <a:r>
              <a:rPr lang="zh-TW" altLang="en-US" sz="4800" b="1" cap="all" spc="300" dirty="0">
                <a:ln w="3175" cmpd="sng">
                  <a:noFill/>
                </a:ln>
                <a:solidFill>
                  <a:schemeClr val="bg1"/>
                </a:solidFill>
                <a:effectLst>
                  <a:glow rad="228600">
                    <a:srgbClr val="99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受難日崇拜結束</a:t>
            </a:r>
            <a:endParaRPr lang="zh-HK" altLang="en-US" sz="4800" b="1" cap="all" spc="300" dirty="0">
              <a:ln w="3175" cmpd="sng">
                <a:noFill/>
              </a:ln>
              <a:solidFill>
                <a:schemeClr val="bg1"/>
              </a:solidFill>
              <a:effectLst>
                <a:glow rad="228600">
                  <a:srgbClr val="99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3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42495" y="3583709"/>
            <a:ext cx="4875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啟 應 文</a:t>
            </a:r>
            <a:endParaRPr lang="zh-HK" altLang="en-US" sz="6600" dirty="0">
              <a:ln w="28575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0" y="0"/>
            <a:ext cx="12192000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E0F34C-D857-4590-9DA0-2D1E356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2765"/>
            <a:ext cx="9044610" cy="118872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720"/>
          <a:stretch/>
        </p:blipFill>
        <p:spPr>
          <a:xfrm>
            <a:off x="17138" y="19878"/>
            <a:ext cx="12192000" cy="298094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文字方塊 4"/>
          <p:cNvSpPr txBox="1"/>
          <p:nvPr/>
        </p:nvSpPr>
        <p:spPr>
          <a:xfrm>
            <a:off x="5202614" y="1878383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華康簡超黑" panose="020B0C09010101010101" pitchFamily="49" charset="-120"/>
                <a:ea typeface="華康簡超黑" panose="020B0C09010101010101" pitchFamily="49" charset="-120"/>
              </a:rPr>
              <a:t>主 席</a:t>
            </a:r>
            <a:endParaRPr lang="zh-HK" altLang="en-US" sz="6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華康簡超黑" panose="020B0C09010101010101" pitchFamily="49" charset="-120"/>
              <a:ea typeface="華康簡超黑" panose="020B0C0901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1226" y="3232744"/>
            <a:ext cx="11970773" cy="306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zh-HK" sz="6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親愛的弟兄姊妹，今天</a:t>
            </a:r>
            <a:r>
              <a:rPr lang="zh-TW" altLang="zh-HK" sz="60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我們一起以</a:t>
            </a:r>
            <a:r>
              <a:rPr lang="zh-TW" altLang="zh-HK" sz="6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唱</a:t>
            </a:r>
            <a:r>
              <a:rPr lang="zh-TW" altLang="zh-HK" sz="60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頌詩歌</a:t>
            </a:r>
            <a:r>
              <a:rPr lang="zh-TW" altLang="zh-HK" sz="6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，默想經文及聆聽聖道與基督同走苦路，回應主耶穌基督說</a:t>
            </a:r>
            <a:r>
              <a:rPr lang="zh-TW" altLang="zh-HK" sz="60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：</a:t>
            </a:r>
            <a:endParaRPr lang="zh-TW" altLang="zh-HK" sz="6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02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2D41"/>
      </a:dk2>
      <a:lt2>
        <a:srgbClr val="E2E8E4"/>
      </a:lt2>
      <a:accent1>
        <a:srgbClr val="C34D97"/>
      </a:accent1>
      <a:accent2>
        <a:srgbClr val="AC3BB1"/>
      </a:accent2>
      <a:accent3>
        <a:srgbClr val="8D4DC3"/>
      </a:accent3>
      <a:accent4>
        <a:srgbClr val="594CB8"/>
      </a:accent4>
      <a:accent5>
        <a:srgbClr val="4D6FC3"/>
      </a:accent5>
      <a:accent6>
        <a:srgbClr val="3B8FB1"/>
      </a:accent6>
      <a:hlink>
        <a:srgbClr val="616ECA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2263</Words>
  <Application>Microsoft Office PowerPoint</Application>
  <PresentationFormat>寬螢幕</PresentationFormat>
  <Paragraphs>234</Paragraphs>
  <Slides>76</Slides>
  <Notes>42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76</vt:i4>
      </vt:variant>
    </vt:vector>
  </HeadingPairs>
  <TitlesOfParts>
    <vt:vector size="93" baseType="lpstr">
      <vt:lpstr>Microsoft YaHei</vt:lpstr>
      <vt:lpstr>華康中黑體</vt:lpstr>
      <vt:lpstr>華康中黑體(P)</vt:lpstr>
      <vt:lpstr>華康超明體</vt:lpstr>
      <vt:lpstr>華康超黑體</vt:lpstr>
      <vt:lpstr>華康簡超黑</vt:lpstr>
      <vt:lpstr>微軟正黑體</vt:lpstr>
      <vt:lpstr>新細明體</vt:lpstr>
      <vt:lpstr>Arial</vt:lpstr>
      <vt:lpstr>Calibri</vt:lpstr>
      <vt:lpstr>Calibri Light</vt:lpstr>
      <vt:lpstr>Gill Sans MT</vt:lpstr>
      <vt:lpstr>Times New Roman</vt:lpstr>
      <vt:lpstr>Trebuchet MS</vt:lpstr>
      <vt:lpstr>Wingdings 2</vt:lpstr>
      <vt:lpstr>DividendVTI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讀 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講 道 默想受苦的耶穌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受苦節崇拜</dc:title>
  <dc:creator>Suk Ching Leung</dc:creator>
  <cp:lastModifiedBy>Regina</cp:lastModifiedBy>
  <cp:revision>187</cp:revision>
  <cp:lastPrinted>2022-04-14T13:46:23Z</cp:lastPrinted>
  <dcterms:created xsi:type="dcterms:W3CDTF">2020-04-03T16:50:48Z</dcterms:created>
  <dcterms:modified xsi:type="dcterms:W3CDTF">2022-04-14T14:28:15Z</dcterms:modified>
</cp:coreProperties>
</file>