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media/image39.jpg" ContentType="image/png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  <p:sldMasterId id="2147483867" r:id="rId2"/>
    <p:sldMasterId id="2147483885" r:id="rId3"/>
  </p:sldMasterIdLst>
  <p:notesMasterIdLst>
    <p:notesMasterId r:id="rId104"/>
  </p:notesMasterIdLst>
  <p:handoutMasterIdLst>
    <p:handoutMasterId r:id="rId105"/>
  </p:handoutMasterIdLst>
  <p:sldIdLst>
    <p:sldId id="283" r:id="rId4"/>
    <p:sldId id="574" r:id="rId5"/>
    <p:sldId id="610" r:id="rId6"/>
    <p:sldId id="611" r:id="rId7"/>
    <p:sldId id="612" r:id="rId8"/>
    <p:sldId id="613" r:id="rId9"/>
    <p:sldId id="615" r:id="rId10"/>
    <p:sldId id="616" r:id="rId11"/>
    <p:sldId id="617" r:id="rId12"/>
    <p:sldId id="618" r:id="rId13"/>
    <p:sldId id="619" r:id="rId14"/>
    <p:sldId id="620" r:id="rId15"/>
    <p:sldId id="621" r:id="rId16"/>
    <p:sldId id="622" r:id="rId17"/>
    <p:sldId id="623" r:id="rId18"/>
    <p:sldId id="624" r:id="rId19"/>
    <p:sldId id="625" r:id="rId20"/>
    <p:sldId id="626" r:id="rId21"/>
    <p:sldId id="271" r:id="rId22"/>
    <p:sldId id="627" r:id="rId23"/>
    <p:sldId id="329" r:id="rId24"/>
    <p:sldId id="628" r:id="rId25"/>
    <p:sldId id="288" r:id="rId26"/>
    <p:sldId id="451" r:id="rId27"/>
    <p:sldId id="452" r:id="rId28"/>
    <p:sldId id="453" r:id="rId29"/>
    <p:sldId id="487" r:id="rId30"/>
    <p:sldId id="556" r:id="rId31"/>
    <p:sldId id="559" r:id="rId32"/>
    <p:sldId id="560" r:id="rId33"/>
    <p:sldId id="561" r:id="rId34"/>
    <p:sldId id="563" r:id="rId35"/>
    <p:sldId id="564" r:id="rId36"/>
    <p:sldId id="562" r:id="rId37"/>
    <p:sldId id="565" r:id="rId38"/>
    <p:sldId id="566" r:id="rId39"/>
    <p:sldId id="609" r:id="rId40"/>
    <p:sldId id="567" r:id="rId41"/>
    <p:sldId id="568" r:id="rId42"/>
    <p:sldId id="557" r:id="rId43"/>
    <p:sldId id="569" r:id="rId44"/>
    <p:sldId id="558" r:id="rId45"/>
    <p:sldId id="570" r:id="rId46"/>
    <p:sldId id="571" r:id="rId47"/>
    <p:sldId id="572" r:id="rId48"/>
    <p:sldId id="573" r:id="rId49"/>
    <p:sldId id="590" r:id="rId50"/>
    <p:sldId id="462" r:id="rId51"/>
    <p:sldId id="316" r:id="rId52"/>
    <p:sldId id="294" r:id="rId53"/>
    <p:sldId id="338" r:id="rId54"/>
    <p:sldId id="318" r:id="rId55"/>
    <p:sldId id="340" r:id="rId56"/>
    <p:sldId id="296" r:id="rId57"/>
    <p:sldId id="339" r:id="rId58"/>
    <p:sldId id="319" r:id="rId59"/>
    <p:sldId id="320" r:id="rId60"/>
    <p:sldId id="321" r:id="rId61"/>
    <p:sldId id="334" r:id="rId62"/>
    <p:sldId id="322" r:id="rId63"/>
    <p:sldId id="342" r:id="rId64"/>
    <p:sldId id="323" r:id="rId65"/>
    <p:sldId id="324" r:id="rId66"/>
    <p:sldId id="325" r:id="rId67"/>
    <p:sldId id="326" r:id="rId68"/>
    <p:sldId id="335" r:id="rId69"/>
    <p:sldId id="343" r:id="rId70"/>
    <p:sldId id="336" r:id="rId71"/>
    <p:sldId id="328" r:id="rId72"/>
    <p:sldId id="337" r:id="rId73"/>
    <p:sldId id="327" r:id="rId74"/>
    <p:sldId id="306" r:id="rId75"/>
    <p:sldId id="344" r:id="rId76"/>
    <p:sldId id="272" r:id="rId77"/>
    <p:sldId id="629" r:id="rId78"/>
    <p:sldId id="630" r:id="rId79"/>
    <p:sldId id="631" r:id="rId80"/>
    <p:sldId id="499" r:id="rId81"/>
    <p:sldId id="500" r:id="rId82"/>
    <p:sldId id="501" r:id="rId83"/>
    <p:sldId id="502" r:id="rId84"/>
    <p:sldId id="548" r:id="rId85"/>
    <p:sldId id="591" r:id="rId86"/>
    <p:sldId id="510" r:id="rId87"/>
    <p:sldId id="606" r:id="rId88"/>
    <p:sldId id="607" r:id="rId89"/>
    <p:sldId id="592" r:id="rId90"/>
    <p:sldId id="593" r:id="rId91"/>
    <p:sldId id="597" r:id="rId92"/>
    <p:sldId id="598" r:id="rId93"/>
    <p:sldId id="594" r:id="rId94"/>
    <p:sldId id="599" r:id="rId95"/>
    <p:sldId id="603" r:id="rId96"/>
    <p:sldId id="601" r:id="rId97"/>
    <p:sldId id="595" r:id="rId98"/>
    <p:sldId id="604" r:id="rId99"/>
    <p:sldId id="596" r:id="rId100"/>
    <p:sldId id="602" r:id="rId101"/>
    <p:sldId id="605" r:id="rId102"/>
    <p:sldId id="608" r:id="rId103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660033"/>
    <a:srgbClr val="FF00FF"/>
    <a:srgbClr val="66FF33"/>
    <a:srgbClr val="66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44" autoAdjust="0"/>
    <p:restoredTop sz="86463" autoAdjust="0"/>
  </p:normalViewPr>
  <p:slideViewPr>
    <p:cSldViewPr snapToGrid="0">
      <p:cViewPr varScale="1">
        <p:scale>
          <a:sx n="110" d="100"/>
          <a:sy n="110" d="100"/>
        </p:scale>
        <p:origin x="368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212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07" Type="http://schemas.openxmlformats.org/officeDocument/2006/relationships/viewProps" Target="viewProps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theme" Target="theme/theme1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tableStyles" Target="tableStyles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1AE55-B88D-4DBD-AC28-FE35D7BB334C}" type="datetimeFigureOut">
              <a:rPr lang="zh-HK" altLang="en-US" smtClean="0"/>
              <a:t>10/11/23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A9B34-07AA-457A-A9B2-68A8B68398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88608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6B0DC-9E48-4C44-A219-EACB3B73258E}" type="datetimeFigureOut">
              <a:rPr lang="zh-HK" altLang="en-US" smtClean="0"/>
              <a:t>10/11/23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0CF86-7AD8-495C-A70F-A5C390F0B79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8899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0CF86-7AD8-495C-A70F-A5C390F0B794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53515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smtClean="0">
                <a:solidFill>
                  <a:prstClr val="black"/>
                </a:solidFill>
              </a:rPr>
              <a:pPr/>
              <a:t>10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70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smtClean="0">
                <a:solidFill>
                  <a:prstClr val="black"/>
                </a:solidFill>
              </a:rPr>
              <a:pPr/>
              <a:t>11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877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smtClean="0">
                <a:solidFill>
                  <a:prstClr val="black"/>
                </a:solidFill>
              </a:rPr>
              <a:pPr/>
              <a:t>12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54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smtClean="0">
                <a:solidFill>
                  <a:prstClr val="black"/>
                </a:solidFill>
              </a:rPr>
              <a:pPr/>
              <a:t>13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01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smtClean="0">
                <a:solidFill>
                  <a:prstClr val="black"/>
                </a:solidFill>
              </a:rPr>
              <a:pPr/>
              <a:t>14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34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smtClean="0">
                <a:solidFill>
                  <a:prstClr val="black"/>
                </a:solidFill>
              </a:rPr>
              <a:pPr/>
              <a:t>15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16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smtClean="0">
                <a:solidFill>
                  <a:prstClr val="black"/>
                </a:solidFill>
              </a:rPr>
              <a:pPr/>
              <a:t>16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66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smtClean="0">
                <a:solidFill>
                  <a:prstClr val="black"/>
                </a:solidFill>
              </a:rPr>
              <a:pPr/>
              <a:t>17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95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smtClean="0">
                <a:solidFill>
                  <a:prstClr val="black"/>
                </a:solidFill>
              </a:rPr>
              <a:pPr/>
              <a:t>18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05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2" name="Google Shape;262;p1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3" name="Google Shape;263;p19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27</a:t>
            </a:fld>
            <a:endParaRPr sz="1200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7626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smtClean="0">
                <a:solidFill>
                  <a:prstClr val="black"/>
                </a:solidFill>
              </a:rPr>
              <a:pPr/>
              <a:t>2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27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>
            <a:extLst>
              <a:ext uri="{FF2B5EF4-FFF2-40B4-BE49-F238E27FC236}">
                <a16:creationId xmlns:a16="http://schemas.microsoft.com/office/drawing/2014/main" id="{D00B6897-5A4F-144B-0AE7-D7F9E0E3AC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備忘稿版面配置區 2">
            <a:extLst>
              <a:ext uri="{FF2B5EF4-FFF2-40B4-BE49-F238E27FC236}">
                <a16:creationId xmlns:a16="http://schemas.microsoft.com/office/drawing/2014/main" id="{F0070C47-95B9-6A2E-E01D-12BB871A2F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31748" name="投影片編號版面配置區 3">
            <a:extLst>
              <a:ext uri="{FF2B5EF4-FFF2-40B4-BE49-F238E27FC236}">
                <a16:creationId xmlns:a16="http://schemas.microsoft.com/office/drawing/2014/main" id="{0CE66BF1-981E-85B0-9F24-34D45AA425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1534B-0AB2-9546-AD8A-2416AE7DC3CF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>
            <a:extLst>
              <a:ext uri="{FF2B5EF4-FFF2-40B4-BE49-F238E27FC236}">
                <a16:creationId xmlns:a16="http://schemas.microsoft.com/office/drawing/2014/main" id="{0DFD5303-FDFD-063C-2A43-E726E765F0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>
            <a:extLst>
              <a:ext uri="{FF2B5EF4-FFF2-40B4-BE49-F238E27FC236}">
                <a16:creationId xmlns:a16="http://schemas.microsoft.com/office/drawing/2014/main" id="{A9F20426-A535-F92A-EB57-12AD17744C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32772" name="投影片編號版面配置區 3">
            <a:extLst>
              <a:ext uri="{FF2B5EF4-FFF2-40B4-BE49-F238E27FC236}">
                <a16:creationId xmlns:a16="http://schemas.microsoft.com/office/drawing/2014/main" id="{3C0E57DF-C21E-E21C-56D0-CB8A497F4E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D91A0C-A040-6F4D-A413-0ABD740E75D3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>
            <a:extLst>
              <a:ext uri="{FF2B5EF4-FFF2-40B4-BE49-F238E27FC236}">
                <a16:creationId xmlns:a16="http://schemas.microsoft.com/office/drawing/2014/main" id="{1102939B-DFFB-74DD-11DD-23683EB64F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>
            <a:extLst>
              <a:ext uri="{FF2B5EF4-FFF2-40B4-BE49-F238E27FC236}">
                <a16:creationId xmlns:a16="http://schemas.microsoft.com/office/drawing/2014/main" id="{F7496431-D0B1-9E88-37C6-EA6498A681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33796" name="投影片編號版面配置區 3">
            <a:extLst>
              <a:ext uri="{FF2B5EF4-FFF2-40B4-BE49-F238E27FC236}">
                <a16:creationId xmlns:a16="http://schemas.microsoft.com/office/drawing/2014/main" id="{A6ED83D0-17ED-F910-D055-1911741781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E2B072-4A1C-2A40-B2A6-EF5A960FB415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>
            <a:extLst>
              <a:ext uri="{FF2B5EF4-FFF2-40B4-BE49-F238E27FC236}">
                <a16:creationId xmlns:a16="http://schemas.microsoft.com/office/drawing/2014/main" id="{8FFB23B5-840D-610D-A47D-FB4C095471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備忘稿版面配置區 2">
            <a:extLst>
              <a:ext uri="{FF2B5EF4-FFF2-40B4-BE49-F238E27FC236}">
                <a16:creationId xmlns:a16="http://schemas.microsoft.com/office/drawing/2014/main" id="{4C4B22B4-1B01-E0CD-9B13-10B09430BC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34820" name="投影片編號版面配置區 3">
            <a:extLst>
              <a:ext uri="{FF2B5EF4-FFF2-40B4-BE49-F238E27FC236}">
                <a16:creationId xmlns:a16="http://schemas.microsoft.com/office/drawing/2014/main" id="{6B0A4FAE-B994-1991-FBF4-C0C7FD22D5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16542-94B5-304F-BCDF-0B95BF196860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>
            <a:extLst>
              <a:ext uri="{FF2B5EF4-FFF2-40B4-BE49-F238E27FC236}">
                <a16:creationId xmlns:a16="http://schemas.microsoft.com/office/drawing/2014/main" id="{128E8063-745E-054C-2CC8-6476D2A0B3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>
            <a:extLst>
              <a:ext uri="{FF2B5EF4-FFF2-40B4-BE49-F238E27FC236}">
                <a16:creationId xmlns:a16="http://schemas.microsoft.com/office/drawing/2014/main" id="{4BA0DE57-D003-ED82-FDF9-FD24937C9C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35844" name="投影片編號版面配置區 3">
            <a:extLst>
              <a:ext uri="{FF2B5EF4-FFF2-40B4-BE49-F238E27FC236}">
                <a16:creationId xmlns:a16="http://schemas.microsoft.com/office/drawing/2014/main" id="{710CF3A5-4DA9-95A2-AC87-94ACF2137C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7FA45D-8969-554F-8C0A-6C8BA8E59CC6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>
            <a:extLst>
              <a:ext uri="{FF2B5EF4-FFF2-40B4-BE49-F238E27FC236}">
                <a16:creationId xmlns:a16="http://schemas.microsoft.com/office/drawing/2014/main" id="{CE935972-03F3-31D7-A656-61B4F37C58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備忘稿版面配置區 2">
            <a:extLst>
              <a:ext uri="{FF2B5EF4-FFF2-40B4-BE49-F238E27FC236}">
                <a16:creationId xmlns:a16="http://schemas.microsoft.com/office/drawing/2014/main" id="{4B8E9CAD-A054-DBA4-46F4-C2BECF19FC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36868" name="投影片編號版面配置區 3">
            <a:extLst>
              <a:ext uri="{FF2B5EF4-FFF2-40B4-BE49-F238E27FC236}">
                <a16:creationId xmlns:a16="http://schemas.microsoft.com/office/drawing/2014/main" id="{A70433CB-41A3-372B-5E3C-A2E274B1CF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7F9C0-EE18-2E4D-8ECB-9817A9CFA8C8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>
            <a:extLst>
              <a:ext uri="{FF2B5EF4-FFF2-40B4-BE49-F238E27FC236}">
                <a16:creationId xmlns:a16="http://schemas.microsoft.com/office/drawing/2014/main" id="{1156CA41-5C69-86B2-0A3C-33E39B061B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備忘稿版面配置區 2">
            <a:extLst>
              <a:ext uri="{FF2B5EF4-FFF2-40B4-BE49-F238E27FC236}">
                <a16:creationId xmlns:a16="http://schemas.microsoft.com/office/drawing/2014/main" id="{23ACC30F-2C4A-B5CC-D625-1274B23B2C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37892" name="投影片編號版面配置區 3">
            <a:extLst>
              <a:ext uri="{FF2B5EF4-FFF2-40B4-BE49-F238E27FC236}">
                <a16:creationId xmlns:a16="http://schemas.microsoft.com/office/drawing/2014/main" id="{41BD48C4-2767-DE88-00D4-762E2E22E9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9C4DEF-0565-794F-88A2-95935535F80C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>
            <a:extLst>
              <a:ext uri="{FF2B5EF4-FFF2-40B4-BE49-F238E27FC236}">
                <a16:creationId xmlns:a16="http://schemas.microsoft.com/office/drawing/2014/main" id="{8A77F91B-1A72-6804-1DFD-EE626EE0D8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>
            <a:extLst>
              <a:ext uri="{FF2B5EF4-FFF2-40B4-BE49-F238E27FC236}">
                <a16:creationId xmlns:a16="http://schemas.microsoft.com/office/drawing/2014/main" id="{34DBAEDB-66AF-AB41-00DD-8385D2207D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38916" name="投影片編號版面配置區 3">
            <a:extLst>
              <a:ext uri="{FF2B5EF4-FFF2-40B4-BE49-F238E27FC236}">
                <a16:creationId xmlns:a16="http://schemas.microsoft.com/office/drawing/2014/main" id="{4779145F-CA0A-ADD3-2B08-0E311CAECF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351FD6-E99A-E74B-9BEC-49492B34BD3B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>
            <a:extLst>
              <a:ext uri="{FF2B5EF4-FFF2-40B4-BE49-F238E27FC236}">
                <a16:creationId xmlns:a16="http://schemas.microsoft.com/office/drawing/2014/main" id="{76DCE24F-B098-BB1A-AE34-EAC349FFF7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>
            <a:extLst>
              <a:ext uri="{FF2B5EF4-FFF2-40B4-BE49-F238E27FC236}">
                <a16:creationId xmlns:a16="http://schemas.microsoft.com/office/drawing/2014/main" id="{A3DD3131-3EB9-83F3-CBCC-A12FD8F793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39940" name="投影片編號版面配置區 3">
            <a:extLst>
              <a:ext uri="{FF2B5EF4-FFF2-40B4-BE49-F238E27FC236}">
                <a16:creationId xmlns:a16="http://schemas.microsoft.com/office/drawing/2014/main" id="{F658F805-2BFB-C15B-2688-47DF997B8A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A9749C-5924-7B41-8FB4-81E9D8F1D83E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>
            <a:extLst>
              <a:ext uri="{FF2B5EF4-FFF2-40B4-BE49-F238E27FC236}">
                <a16:creationId xmlns:a16="http://schemas.microsoft.com/office/drawing/2014/main" id="{093ADA49-DA81-0946-D5D2-C0699AA03E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>
            <a:extLst>
              <a:ext uri="{FF2B5EF4-FFF2-40B4-BE49-F238E27FC236}">
                <a16:creationId xmlns:a16="http://schemas.microsoft.com/office/drawing/2014/main" id="{DCC44E3F-2A1A-016E-F141-17FB7DCB75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40964" name="投影片編號版面配置區 3">
            <a:extLst>
              <a:ext uri="{FF2B5EF4-FFF2-40B4-BE49-F238E27FC236}">
                <a16:creationId xmlns:a16="http://schemas.microsoft.com/office/drawing/2014/main" id="{BEEE7736-90C9-A54A-188E-D44FB179E1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98644B-BFC2-7349-AB9D-6F334CAE1E35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smtClean="0">
                <a:solidFill>
                  <a:prstClr val="black"/>
                </a:solidFill>
              </a:rPr>
              <a:pPr/>
              <a:t>3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254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>
            <a:extLst>
              <a:ext uri="{FF2B5EF4-FFF2-40B4-BE49-F238E27FC236}">
                <a16:creationId xmlns:a16="http://schemas.microsoft.com/office/drawing/2014/main" id="{4106F004-B525-5303-BFC6-7DF11AB4FE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備忘稿版面配置區 2">
            <a:extLst>
              <a:ext uri="{FF2B5EF4-FFF2-40B4-BE49-F238E27FC236}">
                <a16:creationId xmlns:a16="http://schemas.microsoft.com/office/drawing/2014/main" id="{E100FF05-0C2C-4471-C9CD-1F64BD8E97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41988" name="投影片編號版面配置區 3">
            <a:extLst>
              <a:ext uri="{FF2B5EF4-FFF2-40B4-BE49-F238E27FC236}">
                <a16:creationId xmlns:a16="http://schemas.microsoft.com/office/drawing/2014/main" id="{ED92713B-8FB5-35DC-22BF-A847894C3C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9153A0-CD25-C54C-8986-FA1E9E47096E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>
            <a:extLst>
              <a:ext uri="{FF2B5EF4-FFF2-40B4-BE49-F238E27FC236}">
                <a16:creationId xmlns:a16="http://schemas.microsoft.com/office/drawing/2014/main" id="{35C1BB65-69C8-256B-6727-C8526F417B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>
            <a:extLst>
              <a:ext uri="{FF2B5EF4-FFF2-40B4-BE49-F238E27FC236}">
                <a16:creationId xmlns:a16="http://schemas.microsoft.com/office/drawing/2014/main" id="{30630C31-5F3A-68AA-2EAE-AB8F223D6A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43012" name="投影片編號版面配置區 3">
            <a:extLst>
              <a:ext uri="{FF2B5EF4-FFF2-40B4-BE49-F238E27FC236}">
                <a16:creationId xmlns:a16="http://schemas.microsoft.com/office/drawing/2014/main" id="{CD9CB1E6-B00F-A9E4-5C9F-85F2A1A642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2BFC12-CF72-E743-928E-CE44F9C105A5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>
            <a:extLst>
              <a:ext uri="{FF2B5EF4-FFF2-40B4-BE49-F238E27FC236}">
                <a16:creationId xmlns:a16="http://schemas.microsoft.com/office/drawing/2014/main" id="{6C60BB82-65ED-6C22-E792-C13E4F3A6D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>
            <a:extLst>
              <a:ext uri="{FF2B5EF4-FFF2-40B4-BE49-F238E27FC236}">
                <a16:creationId xmlns:a16="http://schemas.microsoft.com/office/drawing/2014/main" id="{378BD265-3056-DCE9-D779-DE2F5F2DF5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44036" name="投影片編號版面配置區 3">
            <a:extLst>
              <a:ext uri="{FF2B5EF4-FFF2-40B4-BE49-F238E27FC236}">
                <a16:creationId xmlns:a16="http://schemas.microsoft.com/office/drawing/2014/main" id="{25ACD64B-1D16-2E9A-2CAF-D0AB90DD5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27C8B1-2C3B-FF45-AD0D-FED2A195E3AB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>
            <a:extLst>
              <a:ext uri="{FF2B5EF4-FFF2-40B4-BE49-F238E27FC236}">
                <a16:creationId xmlns:a16="http://schemas.microsoft.com/office/drawing/2014/main" id="{DA40FD79-FD62-A9D8-02FE-70E1045232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>
            <a:extLst>
              <a:ext uri="{FF2B5EF4-FFF2-40B4-BE49-F238E27FC236}">
                <a16:creationId xmlns:a16="http://schemas.microsoft.com/office/drawing/2014/main" id="{5539665D-AC7E-5B0F-0E7E-C931E9C260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45060" name="投影片編號版面配置區 3">
            <a:extLst>
              <a:ext uri="{FF2B5EF4-FFF2-40B4-BE49-F238E27FC236}">
                <a16:creationId xmlns:a16="http://schemas.microsoft.com/office/drawing/2014/main" id="{6ECA8BCE-D55C-553D-FA12-2B7BA0A92C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7DA7C4-CB27-464E-B6B2-139D956B524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>
            <a:extLst>
              <a:ext uri="{FF2B5EF4-FFF2-40B4-BE49-F238E27FC236}">
                <a16:creationId xmlns:a16="http://schemas.microsoft.com/office/drawing/2014/main" id="{1C090404-A8C5-08F0-78CE-666D65C625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備忘稿版面配置區 2">
            <a:extLst>
              <a:ext uri="{FF2B5EF4-FFF2-40B4-BE49-F238E27FC236}">
                <a16:creationId xmlns:a16="http://schemas.microsoft.com/office/drawing/2014/main" id="{DDF588DC-FEBF-BA05-8C0C-13042F4360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46084" name="投影片編號版面配置區 3">
            <a:extLst>
              <a:ext uri="{FF2B5EF4-FFF2-40B4-BE49-F238E27FC236}">
                <a16:creationId xmlns:a16="http://schemas.microsoft.com/office/drawing/2014/main" id="{D6D0BACA-BA00-A5D5-5FE6-3469AE02F1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6402B6-FF39-F14D-AFD4-7D8672DF1399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>
            <a:extLst>
              <a:ext uri="{FF2B5EF4-FFF2-40B4-BE49-F238E27FC236}">
                <a16:creationId xmlns:a16="http://schemas.microsoft.com/office/drawing/2014/main" id="{B390A3D6-19C9-5163-A777-A61E4E4F35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>
            <a:extLst>
              <a:ext uri="{FF2B5EF4-FFF2-40B4-BE49-F238E27FC236}">
                <a16:creationId xmlns:a16="http://schemas.microsoft.com/office/drawing/2014/main" id="{E207BDC0-16E5-A3F6-3F88-53E3108C27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47108" name="投影片編號版面配置區 3">
            <a:extLst>
              <a:ext uri="{FF2B5EF4-FFF2-40B4-BE49-F238E27FC236}">
                <a16:creationId xmlns:a16="http://schemas.microsoft.com/office/drawing/2014/main" id="{5AD1CA16-6896-7396-8506-BAA1CBAC37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363974-7E9E-A04F-98E3-CD02151D4351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>
            <a:extLst>
              <a:ext uri="{FF2B5EF4-FFF2-40B4-BE49-F238E27FC236}">
                <a16:creationId xmlns:a16="http://schemas.microsoft.com/office/drawing/2014/main" id="{DE63CD95-0DDD-646D-A7D3-F94BA6C1AB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備忘稿版面配置區 2">
            <a:extLst>
              <a:ext uri="{FF2B5EF4-FFF2-40B4-BE49-F238E27FC236}">
                <a16:creationId xmlns:a16="http://schemas.microsoft.com/office/drawing/2014/main" id="{7A69CB58-3F41-700A-A0BE-C20E1EC274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48132" name="投影片編號版面配置區 3">
            <a:extLst>
              <a:ext uri="{FF2B5EF4-FFF2-40B4-BE49-F238E27FC236}">
                <a16:creationId xmlns:a16="http://schemas.microsoft.com/office/drawing/2014/main" id="{ECFBD7DA-0500-69E3-BE7D-78C5D86984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C2FC93-33CE-0D43-B9D8-92C94ADE931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>
            <a:extLst>
              <a:ext uri="{FF2B5EF4-FFF2-40B4-BE49-F238E27FC236}">
                <a16:creationId xmlns:a16="http://schemas.microsoft.com/office/drawing/2014/main" id="{3162304C-3B0A-C2ED-BFA1-078F95EDD6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>
            <a:extLst>
              <a:ext uri="{FF2B5EF4-FFF2-40B4-BE49-F238E27FC236}">
                <a16:creationId xmlns:a16="http://schemas.microsoft.com/office/drawing/2014/main" id="{3D3D4A2C-EA14-F6C1-ED68-EA485634AE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49156" name="投影片編號版面配置區 3">
            <a:extLst>
              <a:ext uri="{FF2B5EF4-FFF2-40B4-BE49-F238E27FC236}">
                <a16:creationId xmlns:a16="http://schemas.microsoft.com/office/drawing/2014/main" id="{83E25F38-D812-1EC8-6E5C-137C3463D7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038A46-A91B-0743-9CF3-680C14996AD6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>
            <a:extLst>
              <a:ext uri="{FF2B5EF4-FFF2-40B4-BE49-F238E27FC236}">
                <a16:creationId xmlns:a16="http://schemas.microsoft.com/office/drawing/2014/main" id="{33488E94-C9F7-F436-F39C-45D3735215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備忘稿版面配置區 2">
            <a:extLst>
              <a:ext uri="{FF2B5EF4-FFF2-40B4-BE49-F238E27FC236}">
                <a16:creationId xmlns:a16="http://schemas.microsoft.com/office/drawing/2014/main" id="{2439D810-C9DA-0E35-5475-02DF5BFC04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50180" name="投影片編號版面配置區 3">
            <a:extLst>
              <a:ext uri="{FF2B5EF4-FFF2-40B4-BE49-F238E27FC236}">
                <a16:creationId xmlns:a16="http://schemas.microsoft.com/office/drawing/2014/main" id="{C485DE54-9349-933B-90D6-296447026D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ADC629-B129-404E-B079-8ACA46B5E695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>
            <a:extLst>
              <a:ext uri="{FF2B5EF4-FFF2-40B4-BE49-F238E27FC236}">
                <a16:creationId xmlns:a16="http://schemas.microsoft.com/office/drawing/2014/main" id="{15F45AA3-04BE-16D1-00C2-B8D9CFCAEB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>
            <a:extLst>
              <a:ext uri="{FF2B5EF4-FFF2-40B4-BE49-F238E27FC236}">
                <a16:creationId xmlns:a16="http://schemas.microsoft.com/office/drawing/2014/main" id="{C6E2B89B-50C3-F012-6DDA-337FD3E562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51204" name="投影片編號版面配置區 3">
            <a:extLst>
              <a:ext uri="{FF2B5EF4-FFF2-40B4-BE49-F238E27FC236}">
                <a16:creationId xmlns:a16="http://schemas.microsoft.com/office/drawing/2014/main" id="{2BEAA8E3-EB92-F4F1-870E-D94E870251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17C199-FD34-FF4F-9282-C2694D407DF6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smtClean="0">
                <a:solidFill>
                  <a:prstClr val="black"/>
                </a:solidFill>
              </a:rPr>
              <a:pPr/>
              <a:t>4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113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>
            <a:extLst>
              <a:ext uri="{FF2B5EF4-FFF2-40B4-BE49-F238E27FC236}">
                <a16:creationId xmlns:a16="http://schemas.microsoft.com/office/drawing/2014/main" id="{15BD8F14-3A3B-545C-2262-B9B6306152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備忘稿版面配置區 2">
            <a:extLst>
              <a:ext uri="{FF2B5EF4-FFF2-40B4-BE49-F238E27FC236}">
                <a16:creationId xmlns:a16="http://schemas.microsoft.com/office/drawing/2014/main" id="{7935AC54-29F7-A1A4-0D0A-8C5EB90395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52228" name="投影片編號版面配置區 3">
            <a:extLst>
              <a:ext uri="{FF2B5EF4-FFF2-40B4-BE49-F238E27FC236}">
                <a16:creationId xmlns:a16="http://schemas.microsoft.com/office/drawing/2014/main" id="{58F20FF6-C83C-D646-90BC-AEA0E57514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E2804-0C88-334A-935E-B38E1256215A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6262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E3B36274-F2B9-4C45-BBB4-0EDF4CD651A7}" type="slidenum">
              <a:rPr lang="en-US" altLang="zh-TW" smtClean="0">
                <a:solidFill>
                  <a:prstClr val="black"/>
                </a:solidFill>
              </a:rPr>
              <a:pPr/>
              <a:t>87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44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6262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E3B36274-F2B9-4C45-BBB4-0EDF4CD651A7}" type="slidenum">
              <a:rPr lang="en-US" altLang="zh-TW" smtClean="0">
                <a:solidFill>
                  <a:prstClr val="black"/>
                </a:solidFill>
              </a:rPr>
              <a:pPr/>
              <a:t>88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030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6262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E3B36274-F2B9-4C45-BBB4-0EDF4CD651A7}" type="slidenum">
              <a:rPr lang="en-US" altLang="zh-TW" smtClean="0">
                <a:solidFill>
                  <a:prstClr val="black"/>
                </a:solidFill>
              </a:rPr>
              <a:pPr/>
              <a:t>89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104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6262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E3B36274-F2B9-4C45-BBB4-0EDF4CD651A7}" type="slidenum">
              <a:rPr lang="en-US" altLang="zh-TW" smtClean="0">
                <a:solidFill>
                  <a:prstClr val="black"/>
                </a:solidFill>
              </a:rPr>
              <a:pPr/>
              <a:t>90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74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6262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E3B36274-F2B9-4C45-BBB4-0EDF4CD651A7}" type="slidenum">
              <a:rPr lang="en-US" altLang="zh-TW" smtClean="0">
                <a:solidFill>
                  <a:prstClr val="black"/>
                </a:solidFill>
              </a:rPr>
              <a:pPr/>
              <a:t>91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477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6262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E3B36274-F2B9-4C45-BBB4-0EDF4CD651A7}" type="slidenum">
              <a:rPr lang="en-US" altLang="zh-TW" smtClean="0">
                <a:solidFill>
                  <a:prstClr val="black"/>
                </a:solidFill>
              </a:rPr>
              <a:pPr/>
              <a:t>92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577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6262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E3B36274-F2B9-4C45-BBB4-0EDF4CD651A7}" type="slidenum">
              <a:rPr lang="en-US" altLang="zh-TW" smtClean="0">
                <a:solidFill>
                  <a:prstClr val="black"/>
                </a:solidFill>
              </a:rPr>
              <a:pPr/>
              <a:t>93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76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6262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E3B36274-F2B9-4C45-BBB4-0EDF4CD651A7}" type="slidenum">
              <a:rPr lang="en-US" altLang="zh-TW" smtClean="0">
                <a:solidFill>
                  <a:prstClr val="black"/>
                </a:solidFill>
              </a:rPr>
              <a:pPr/>
              <a:t>94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371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6262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E3B36274-F2B9-4C45-BBB4-0EDF4CD651A7}" type="slidenum">
              <a:rPr lang="en-US" altLang="zh-TW" smtClean="0">
                <a:solidFill>
                  <a:prstClr val="black"/>
                </a:solidFill>
              </a:rPr>
              <a:pPr/>
              <a:t>95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7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smtClean="0">
                <a:solidFill>
                  <a:prstClr val="black"/>
                </a:solidFill>
              </a:rPr>
              <a:pPr/>
              <a:t>5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9186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6262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E3B36274-F2B9-4C45-BBB4-0EDF4CD651A7}" type="slidenum">
              <a:rPr lang="en-US" altLang="zh-TW" smtClean="0">
                <a:solidFill>
                  <a:prstClr val="black"/>
                </a:solidFill>
              </a:rPr>
              <a:pPr/>
              <a:t>96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838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6262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E3B36274-F2B9-4C45-BBB4-0EDF4CD651A7}" type="slidenum">
              <a:rPr lang="en-US" altLang="zh-TW" smtClean="0">
                <a:solidFill>
                  <a:prstClr val="black"/>
                </a:solidFill>
              </a:rPr>
              <a:pPr/>
              <a:t>97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874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6262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E3B36274-F2B9-4C45-BBB4-0EDF4CD651A7}" type="slidenum">
              <a:rPr lang="en-US" altLang="zh-TW" smtClean="0">
                <a:solidFill>
                  <a:prstClr val="black"/>
                </a:solidFill>
              </a:rPr>
              <a:pPr/>
              <a:t>98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7372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6262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E3B36274-F2B9-4C45-BBB4-0EDF4CD651A7}" type="slidenum">
              <a:rPr lang="en-US" altLang="zh-TW" smtClean="0">
                <a:solidFill>
                  <a:prstClr val="black"/>
                </a:solidFill>
              </a:rPr>
              <a:pPr/>
              <a:t>99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9162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638f5d1c09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638f5d1c09_0_16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638f5d1c09_0_166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100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0230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smtClean="0">
                <a:solidFill>
                  <a:prstClr val="black"/>
                </a:solidFill>
              </a:rPr>
              <a:pPr/>
              <a:t>6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2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smtClean="0">
                <a:solidFill>
                  <a:prstClr val="black"/>
                </a:solidFill>
              </a:rPr>
              <a:pPr/>
              <a:t>7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48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smtClean="0">
                <a:solidFill>
                  <a:prstClr val="black"/>
                </a:solidFill>
              </a:rPr>
              <a:pPr/>
              <a:t>8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79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smtClean="0">
                <a:solidFill>
                  <a:prstClr val="black"/>
                </a:solidFill>
              </a:rPr>
              <a:pPr/>
              <a:t>9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92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DF6-1523-4F11-89C4-6CBB6E91045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E40-BAB1-4BC5-B7D9-3F90A76EC8C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2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DF6-1523-4F11-89C4-6CBB6E91045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E40-BAB1-4BC5-B7D9-3F90A76EC8C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77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DF6-1523-4F11-89C4-6CBB6E91045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E40-BAB1-4BC5-B7D9-3F90A76EC8C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31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>
            <a:extLst>
              <a:ext uri="{FF2B5EF4-FFF2-40B4-BE49-F238E27FC236}">
                <a16:creationId xmlns:a16="http://schemas.microsoft.com/office/drawing/2014/main" id="{014EACC0-6653-F157-B4D7-C438A2E7C95D}"/>
              </a:ext>
            </a:extLst>
          </p:cNvPr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>
            <a:extLst>
              <a:ext uri="{FF2B5EF4-FFF2-40B4-BE49-F238E27FC236}">
                <a16:creationId xmlns:a16="http://schemas.microsoft.com/office/drawing/2014/main" id="{62C2F828-5C16-AA6B-B8E1-9580BC03D6E0}"/>
              </a:ext>
            </a:extLst>
          </p:cNvPr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>
            <a:extLst>
              <a:ext uri="{FF2B5EF4-FFF2-40B4-BE49-F238E27FC236}">
                <a16:creationId xmlns:a16="http://schemas.microsoft.com/office/drawing/2014/main" id="{CFFA88BE-CE91-86BC-9741-54AFE72DCFDE}"/>
              </a:ext>
            </a:extLst>
          </p:cNvPr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>
            <a:extLst>
              <a:ext uri="{FF2B5EF4-FFF2-40B4-BE49-F238E27FC236}">
                <a16:creationId xmlns:a16="http://schemas.microsoft.com/office/drawing/2014/main" id="{372256A7-CF06-ACD1-3217-F97BE529DECF}"/>
              </a:ext>
            </a:extLst>
          </p:cNvPr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>
            <a:extLst>
              <a:ext uri="{FF2B5EF4-FFF2-40B4-BE49-F238E27FC236}">
                <a16:creationId xmlns:a16="http://schemas.microsoft.com/office/drawing/2014/main" id="{67CBD01B-6C14-4B19-436A-C3D70E782168}"/>
              </a:ext>
            </a:extLst>
          </p:cNvPr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0447CEB-1F44-6BB7-AAAA-6BB0FB74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23DF90B-392E-B27D-7B85-B49030964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E361821-EE49-C21F-E4AD-B7F0F948F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A4D0F-2242-4340-B73B-B38DA6EA9D3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1592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7EEB1-1FCB-9923-E813-C8D0C40EC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AB7C8-F81A-0DE6-8C12-7C42AF5A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A66A6-8F70-0B4A-0571-06D9F8F14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D34AC-F043-754A-811C-9AD4AB36596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1223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2E609-A26A-13FD-DEEA-0D4198F1E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EC3EF-380D-10E1-DC73-3857ED201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14ED7-F8D3-3A03-5532-E8F8B298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944CE-941B-8B4C-BE89-80F0F94B415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0802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D3094A-D12D-22F5-5DF4-7A1BB741B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CCA910-6B0E-2D9F-5E03-0CE0D449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921352-F978-88B9-82AA-812FB027A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29F21-36DE-1348-B795-A21A4F93161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256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F3C106C-A7DF-5C81-8142-13CFAFE81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65B0ED1-98A5-C934-BF68-6F7748386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D5FFAD-187A-E608-F312-B2D9BB40C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C8C46-C5CD-7F4A-8A41-F4A9EABB17A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6777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F671E33-34CA-B513-0997-36F18B51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D07C4C5-665F-4BC2-BF83-31990F451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923161F-A7B6-7E2B-6D9B-8212F8757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CB98E-8B0B-A940-B00B-F097A0F1E0C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8585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3528AA1-66AE-B011-232B-6EF05939A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AD871ED-9093-45EF-F428-08F1743B1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D7BEA4-DA2C-7D91-4FCC-250A52BE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851D6-E0B4-6146-A94E-6DF3627227D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8274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C68D9B-131E-A0BD-EDB0-0A0124CF6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089EF2-4325-036D-EBCD-FD530DC4D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BA0E7F-5864-5EC3-A104-C5B572908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E29C9-4E2A-DE4C-B12F-E7E42733760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150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DF6-1523-4F11-89C4-6CBB6E91045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E40-BAB1-4BC5-B7D9-3F90A76EC8C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9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BE3639A-27B2-A1B4-4EAB-C9BDC708F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B0581-88C4-CD10-BACE-7583AFDA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46A4B-99EE-F943-CB15-45FF856ED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37CF1-33F1-B648-86B7-6B6EFFDFBBF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6740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A909243-F232-24FC-FAF1-E0A3CE18A5C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5AB1828-181B-0D2B-887A-14518B9BCF2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D935FF-C1D7-0A9C-F285-58EB970C9E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7919CFB-193E-8A45-A64A-0F31DB4D522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9284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5B142-5C70-CEE3-9825-E363A2EE9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DD571-7D40-2EEC-6354-FF9FD59C1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0F78D-A1A5-7186-8A56-842B6EADF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876FC-6346-D54B-86B8-F24715018D9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0323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id="{B9B65125-D7E2-0752-1F2E-9BF26334C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HK" sz="8000"/>
              <a:t>“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5797DFAF-7217-3C97-7D15-7F6FF32F4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>
              <a:defRPr/>
            </a:pPr>
            <a:r>
              <a:rPr lang="en-US" altLang="zh-HK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1607DE2-D62E-1235-5C20-6D87692F601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33C1598-150A-0825-E974-FD88982F16A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D579094-A23A-7993-C10B-FF181CAC40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8C93E9D-CED7-EC4E-A924-E2A65C260C4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7066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351DD-A9E8-A820-96AD-DB388877E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63726-F5B7-E4FD-D159-D26CF251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2B379-CA19-1F6F-E826-157000A30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8B491-CBEF-DA48-9741-7E111457AAA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9093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>
            <a:extLst>
              <a:ext uri="{FF2B5EF4-FFF2-40B4-BE49-F238E27FC236}">
                <a16:creationId xmlns:a16="http://schemas.microsoft.com/office/drawing/2014/main" id="{18533DBE-9EB9-D0AC-7302-219787AAB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HK" sz="8000"/>
              <a:t>“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61A3DC1E-DBA6-CC55-F540-45A3FE826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>
              <a:defRPr/>
            </a:pPr>
            <a:r>
              <a:rPr lang="en-US" altLang="zh-HK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BA8B7CC-5D57-61F6-BB51-5E4853EB69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DC5A105-ADFC-660F-7EEA-DA333C6D99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9BD9300-F712-F0C9-371D-5105079FDD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35EB3D0-C973-8540-8EE1-C0B607942B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58699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3AC20-B33C-06A1-848D-9B636D18084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373D8-BDF0-90CA-F273-241928E5FA3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6DAAE-515C-1B42-6234-2F6FF6E0B2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0E8CB1A-B842-A540-B0F3-B1DF2DAF613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8513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2DC05-5936-E39D-67EE-0D3CF76DD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4FA78-C2D1-1EE1-D877-97634414A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3A55E-4C0F-5F7D-2575-14F29610E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EFB8D-ABBF-A045-B163-0486DBFBE90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0183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42D5F-7201-EF20-343C-A2D5B6D52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33C04-114F-1C24-14F8-98DAD98C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830C6-D9F0-5A01-7BB4-F72E4BBD7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CE91B-E24F-0E47-9377-63869B1DAC0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5489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DF6-1523-4F11-89C4-6CBB6E910452}" type="datetimeFigureOut">
              <a:rPr lang="zh-TW" altLang="en-US" smtClean="0"/>
              <a:t>2023/11/10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E40-BAB1-4BC5-B7D9-3F90A76EC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29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DF6-1523-4F11-89C4-6CBB6E91045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E40-BAB1-4BC5-B7D9-3F90A76EC8C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19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DF6-1523-4F11-89C4-6CBB6E910452}" type="datetimeFigureOut">
              <a:rPr lang="zh-TW" altLang="en-US" smtClean="0"/>
              <a:t>2023/11/10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E40-BAB1-4BC5-B7D9-3F90A76EC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0181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DF6-1523-4F11-89C4-6CBB6E910452}" type="datetimeFigureOut">
              <a:rPr lang="zh-TW" altLang="en-US" smtClean="0"/>
              <a:t>2023/11/10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E40-BAB1-4BC5-B7D9-3F90A76EC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639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DF6-1523-4F11-89C4-6CBB6E910452}" type="datetimeFigureOut">
              <a:rPr lang="zh-TW" altLang="en-US" smtClean="0"/>
              <a:t>2023/11/10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E40-BAB1-4BC5-B7D9-3F90A76EC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647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DF6-1523-4F11-89C4-6CBB6E910452}" type="datetimeFigureOut">
              <a:rPr lang="zh-TW" altLang="en-US" smtClean="0"/>
              <a:t>2023/11/10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E40-BAB1-4BC5-B7D9-3F90A76EC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4659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DF6-1523-4F11-89C4-6CBB6E910452}" type="datetimeFigureOut">
              <a:rPr lang="zh-TW" altLang="en-US" smtClean="0"/>
              <a:t>2023/11/10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E40-BAB1-4BC5-B7D9-3F90A76EC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79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DF6-1523-4F11-89C4-6CBB6E910452}" type="datetimeFigureOut">
              <a:rPr lang="zh-TW" altLang="en-US" smtClean="0"/>
              <a:t>2023/11/10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E40-BAB1-4BC5-B7D9-3F90A76EC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5363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DF6-1523-4F11-89C4-6CBB6E910452}" type="datetimeFigureOut">
              <a:rPr lang="zh-TW" altLang="en-US" smtClean="0"/>
              <a:t>2023/11/10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E40-BAB1-4BC5-B7D9-3F90A76EC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62192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DF6-1523-4F11-89C4-6CBB6E910452}" type="datetimeFigureOut">
              <a:rPr lang="zh-TW" altLang="en-US" smtClean="0"/>
              <a:t>2023/11/10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E40-BAB1-4BC5-B7D9-3F90A76EC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7155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DF6-1523-4F11-89C4-6CBB6E910452}" type="datetimeFigureOut">
              <a:rPr lang="zh-TW" altLang="en-US" smtClean="0"/>
              <a:t>2023/11/10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E40-BAB1-4BC5-B7D9-3F90A76EC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866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DF6-1523-4F11-89C4-6CBB6E910452}" type="datetimeFigureOut">
              <a:rPr lang="zh-TW" altLang="en-US" smtClean="0"/>
              <a:t>2023/11/10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E40-BAB1-4BC5-B7D9-3F90A76EC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286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DF6-1523-4F11-89C4-6CBB6E91045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E40-BAB1-4BC5-B7D9-3F90A76EC8C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4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DF6-1523-4F11-89C4-6CBB6E91045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E40-BAB1-4BC5-B7D9-3F90A76EC8C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7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DF6-1523-4F11-89C4-6CBB6E91045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E40-BAB1-4BC5-B7D9-3F90A76EC8C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9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DF6-1523-4F11-89C4-6CBB6E91045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E40-BAB1-4BC5-B7D9-3F90A76EC8C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0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DF6-1523-4F11-89C4-6CBB6E91045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E40-BAB1-4BC5-B7D9-3F90A76EC8C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DF6-1523-4F11-89C4-6CBB6E91045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E40-BAB1-4BC5-B7D9-3F90A76EC8C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53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D4DF6-1523-4F11-89C4-6CBB6E91045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  <a:pPr/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56E40-BAB1-4BC5-B7D9-3F90A76EC8C0}" type="slidenum">
              <a:rPr lang="zh-TW" alt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6225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F01AA20E-C533-838E-CBAA-9ED7AF159BA5}"/>
              </a:ext>
            </a:extLst>
          </p:cNvPr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1B7B956-EBF3-34D7-2C5B-7733EA2B24AA}"/>
                </a:ext>
              </a:extLst>
            </p:cNvPr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4B27778-CCA2-E544-39B2-45FABAAE1A1C}"/>
                </a:ext>
              </a:extLst>
            </p:cNvPr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AADF61E-1D9C-6D5A-901B-BF2B65AE93C6}"/>
                </a:ext>
              </a:extLst>
            </p:cNvPr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360812B-B7BD-705E-1AF5-A887AC7E06C6}"/>
                </a:ext>
              </a:extLst>
            </p:cNvPr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28A8C39-A003-A5DA-0CA9-6041E560E277}"/>
                </a:ext>
              </a:extLst>
            </p:cNvPr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707AA1-F117-E1BA-C553-F1694D434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D864143-E3EC-71FA-EC93-6E372949FA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95697-DB0C-F4FB-972C-DB7DDE884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D6D06-6F81-30D9-2B56-716DAADAD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84004-FD7F-BA94-69EB-2D31D83F7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3200">
                <a:solidFill>
                  <a:srgbClr val="0A304A"/>
                </a:solidFill>
                <a:latin typeface="Century Gothic" panose="020B0502020202020204" pitchFamily="34" charset="0"/>
              </a:defRPr>
            </a:lvl1pPr>
          </a:lstStyle>
          <a:p>
            <a:fld id="{008B77D2-37E1-3B47-AF79-23E7A67FADA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4549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  <a:ea typeface="微軟正黑體" panose="020B0604030504040204" pitchFamily="34" charset="-12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  <a:ea typeface="微軟正黑體" panose="020B0604030504040204" pitchFamily="34" charset="-12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  <a:ea typeface="微軟正黑體" panose="020B0604030504040204" pitchFamily="34" charset="-12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  <a:ea typeface="微軟正黑體" panose="020B0604030504040204" pitchFamily="34" charset="-12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2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2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2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2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2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D4DF6-1523-4F11-89C4-6CBB6E910452}" type="datetimeFigureOut">
              <a:rPr lang="zh-TW" altLang="en-US" smtClean="0"/>
              <a:t>2023/11/10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56E40-BAB1-4BC5-B7D9-3F90A76EC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891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7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4670" y="651173"/>
            <a:ext cx="1058113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spc="300" dirty="0">
                <a:solidFill>
                  <a:schemeClr val="bg1"/>
                </a:solidFill>
                <a:effectLst>
                  <a:glow rad="101600">
                    <a:srgbClr val="D2472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  <a:cs typeface="Trebuchet MS"/>
              </a:rPr>
              <a:t>安素堂</a:t>
            </a:r>
            <a:endParaRPr lang="en-US" altLang="zh-TW" sz="5400" spc="300" dirty="0">
              <a:solidFill>
                <a:schemeClr val="bg1"/>
              </a:solidFill>
              <a:effectLst>
                <a:glow rad="101600">
                  <a:srgbClr val="D24726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anose="020B0509000000000000" pitchFamily="49" charset="-120"/>
              <a:ea typeface="華康中黑體" panose="020B0509000000000000" pitchFamily="49" charset="-120"/>
              <a:cs typeface="Trebuchet MS"/>
            </a:endParaRPr>
          </a:p>
          <a:p>
            <a:r>
              <a:rPr lang="zh-TW" altLang="en-US" sz="6000" spc="300" dirty="0">
                <a:solidFill>
                  <a:schemeClr val="bg1"/>
                </a:solidFill>
                <a:effectLst>
                  <a:glow rad="101600">
                    <a:srgbClr val="D2472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  <a:cs typeface="Trebuchet MS"/>
              </a:rPr>
              <a:t>聖靈降臨後第廿四主日</a:t>
            </a:r>
            <a:endParaRPr lang="en-US" altLang="zh-TW" sz="6000" spc="300" dirty="0">
              <a:solidFill>
                <a:schemeClr val="bg1"/>
              </a:solidFill>
              <a:effectLst>
                <a:glow rad="101600">
                  <a:srgbClr val="D24726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anose="020B0509000000000000" pitchFamily="49" charset="-120"/>
              <a:ea typeface="華康中黑體" panose="020B0509000000000000" pitchFamily="49" charset="-120"/>
              <a:cs typeface="Trebuchet MS"/>
            </a:endParaRPr>
          </a:p>
          <a:p>
            <a:r>
              <a:rPr lang="zh-TW" altLang="en-US" sz="6000" spc="300" dirty="0">
                <a:solidFill>
                  <a:schemeClr val="bg1"/>
                </a:solidFill>
                <a:effectLst>
                  <a:glow rad="101600">
                    <a:srgbClr val="D2472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  <a:cs typeface="Trebuchet MS"/>
              </a:rPr>
              <a:t>敬老主日崇拜</a:t>
            </a:r>
            <a:endParaRPr lang="en-US" altLang="zh-TW" sz="6000" spc="300" dirty="0">
              <a:solidFill>
                <a:schemeClr val="bg1"/>
              </a:solidFill>
              <a:effectLst>
                <a:glow rad="101600">
                  <a:srgbClr val="D24726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anose="020B0509000000000000" pitchFamily="49" charset="-120"/>
              <a:ea typeface="華康中黑體" panose="020B0509000000000000" pitchFamily="49" charset="-120"/>
              <a:cs typeface="Trebuchet MS"/>
            </a:endParaRPr>
          </a:p>
          <a:p>
            <a:r>
              <a:rPr lang="zh-TW" altLang="en-US" sz="4000" spc="300" dirty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  <a:cs typeface="Trebuchet MS"/>
              </a:rPr>
              <a:t>二零二三年十一月十二日</a:t>
            </a:r>
            <a:endParaRPr lang="en-US" altLang="zh-TW" sz="4000" spc="300" dirty="0">
              <a:solidFill>
                <a:srgbClr val="7030A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anose="020B0509000000000000" pitchFamily="49" charset="-120"/>
              <a:ea typeface="華康中黑體" panose="020B0509000000000000" pitchFamily="49" charset="-120"/>
              <a:cs typeface="Trebuchet M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4"/>
          <a:stretch/>
        </p:blipFill>
        <p:spPr>
          <a:xfrm>
            <a:off x="7097581" y="2729289"/>
            <a:ext cx="3798136" cy="3162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91300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預留位置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CD8D479-8942-46E8-A226-A4E01F7A105C}" type="slidenum">
              <a:rPr lang="en-US" altLang="zh-TW" smtClean="0">
                <a:solidFill>
                  <a:prstClr val="black">
                    <a:tint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pPr/>
              <a:t>10</a:t>
            </a:fld>
            <a:endParaRPr lang="zh-TW" altLang="en-US" dirty="0">
              <a:solidFill>
                <a:prstClr val="black">
                  <a:tint val="7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" name="內容版面配置區 4"/>
          <p:cNvSpPr txBox="1">
            <a:spLocks/>
          </p:cNvSpPr>
          <p:nvPr/>
        </p:nvSpPr>
        <p:spPr>
          <a:xfrm>
            <a:off x="1" y="182880"/>
            <a:ext cx="12191998" cy="457643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8038" algn="l"/>
              </a:tabLst>
            </a:pPr>
            <a:r>
              <a:rPr lang="zh-TW" altLang="en-US" sz="6600" b="1" dirty="0">
                <a:solidFill>
                  <a:srgbClr val="7030A0"/>
                </a:solidFill>
                <a:latin typeface="+mj-ea"/>
              </a:rPr>
              <a:t>	讚美，讚美永無盡！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8038" algn="l"/>
              </a:tabLst>
            </a:pPr>
            <a:r>
              <a:rPr lang="zh-TW" altLang="en-US" sz="6600" b="1" dirty="0">
                <a:solidFill>
                  <a:srgbClr val="7030A0"/>
                </a:solidFill>
                <a:latin typeface="+mj-ea"/>
              </a:rPr>
              <a:t>	哈利路亞！阿們！</a:t>
            </a:r>
          </a:p>
        </p:txBody>
      </p:sp>
    </p:spTree>
    <p:extLst>
      <p:ext uri="{BB962C8B-B14F-4D97-AF65-F5344CB8AC3E}">
        <p14:creationId xmlns:p14="http://schemas.microsoft.com/office/powerpoint/2010/main" val="174981382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0"/>
          <p:cNvSpPr txBox="1"/>
          <p:nvPr/>
        </p:nvSpPr>
        <p:spPr>
          <a:xfrm>
            <a:off x="4311171" y="3387400"/>
            <a:ext cx="9253200" cy="261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 defTabSz="449580" eaLnBrk="0" fontAlgn="base" hangingPunct="0"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zh-TW" altLang="en-US" sz="7200" b="1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默禱片刻 </a:t>
            </a:r>
          </a:p>
          <a:p>
            <a:pPr algn="ctr" defTabSz="449580" eaLnBrk="0" fontAlgn="base" hangingPunct="0"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zh-TW" altLang="en-US" sz="7200" b="1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彼此分享</a:t>
            </a:r>
          </a:p>
        </p:txBody>
      </p:sp>
    </p:spTree>
    <p:extLst>
      <p:ext uri="{BB962C8B-B14F-4D97-AF65-F5344CB8AC3E}">
        <p14:creationId xmlns:p14="http://schemas.microsoft.com/office/powerpoint/2010/main" val="1022390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預留位置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CD8D479-8942-46E8-A226-A4E01F7A105C}" type="slidenum">
              <a:rPr lang="en-US" altLang="zh-TW" smtClean="0">
                <a:solidFill>
                  <a:prstClr val="black">
                    <a:tint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pPr/>
              <a:t>11</a:t>
            </a:fld>
            <a:endParaRPr lang="zh-TW" altLang="en-US" dirty="0">
              <a:solidFill>
                <a:prstClr val="black">
                  <a:tint val="7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" name="內容版面配置區 4"/>
          <p:cNvSpPr txBox="1">
            <a:spLocks/>
          </p:cNvSpPr>
          <p:nvPr/>
        </p:nvSpPr>
        <p:spPr>
          <a:xfrm>
            <a:off x="1" y="182880"/>
            <a:ext cx="12191998" cy="457643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8038" algn="l"/>
              </a:tabLst>
            </a:pPr>
            <a:r>
              <a:rPr lang="en-US" altLang="zh-TW" sz="6600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3.</a:t>
            </a:r>
            <a:r>
              <a:rPr lang="en-US" altLang="zh-TW" sz="3100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6600" b="1" dirty="0">
                <a:solidFill>
                  <a:srgbClr val="7030A0"/>
                </a:solidFill>
                <a:latin typeface="+mj-ea"/>
              </a:rPr>
              <a:t>讚美上主，慈愛深，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8038" algn="l"/>
              </a:tabLst>
            </a:pPr>
            <a:r>
              <a:rPr lang="en-US" altLang="zh-TW" sz="6600" b="1" dirty="0">
                <a:solidFill>
                  <a:srgbClr val="7030A0"/>
                </a:solidFill>
                <a:latin typeface="+mj-ea"/>
              </a:rPr>
              <a:t>	</a:t>
            </a:r>
            <a:r>
              <a:rPr lang="zh-TW" altLang="en-US" sz="6600" b="1" dirty="0">
                <a:solidFill>
                  <a:srgbClr val="7030A0"/>
                </a:solidFill>
                <a:latin typeface="+mj-ea"/>
              </a:rPr>
              <a:t>哈利路亞！阿們！</a:t>
            </a:r>
            <a:br>
              <a:rPr lang="zh-TW" altLang="en-US" sz="6600" b="1" dirty="0">
                <a:solidFill>
                  <a:srgbClr val="7030A0"/>
                </a:solidFill>
                <a:latin typeface="+mj-ea"/>
              </a:rPr>
            </a:br>
            <a:r>
              <a:rPr lang="zh-TW" altLang="en-US" sz="6600" b="1" dirty="0">
                <a:solidFill>
                  <a:srgbClr val="7030A0"/>
                </a:solidFill>
                <a:latin typeface="+mj-ea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8038" algn="l"/>
              </a:tabLst>
            </a:pPr>
            <a:endParaRPr lang="zh-TW" altLang="en-US" sz="6600" b="1" dirty="0">
              <a:solidFill>
                <a:srgbClr val="7030A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63939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預留位置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CD8D479-8942-46E8-A226-A4E01F7A105C}" type="slidenum">
              <a:rPr lang="en-US" altLang="zh-TW" smtClean="0">
                <a:solidFill>
                  <a:prstClr val="black">
                    <a:tint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pPr/>
              <a:t>12</a:t>
            </a:fld>
            <a:endParaRPr lang="zh-TW" altLang="en-US" dirty="0">
              <a:solidFill>
                <a:prstClr val="black">
                  <a:tint val="7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" name="內容版面配置區 4"/>
          <p:cNvSpPr txBox="1">
            <a:spLocks/>
          </p:cNvSpPr>
          <p:nvPr/>
        </p:nvSpPr>
        <p:spPr>
          <a:xfrm>
            <a:off x="1" y="182880"/>
            <a:ext cx="12191998" cy="457643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8038" algn="l"/>
              </a:tabLst>
            </a:pPr>
            <a:r>
              <a:rPr lang="zh-TW" altLang="en-US" sz="6600" b="1" dirty="0">
                <a:solidFill>
                  <a:srgbClr val="7030A0"/>
                </a:solidFill>
                <a:latin typeface="+mj-ea"/>
              </a:rPr>
              <a:t>	賞賜豐隆恩常臨，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8038" algn="l"/>
              </a:tabLst>
            </a:pPr>
            <a:r>
              <a:rPr lang="zh-TW" altLang="en-US" sz="6600" b="1" dirty="0">
                <a:solidFill>
                  <a:srgbClr val="7030A0"/>
                </a:solidFill>
                <a:latin typeface="+mj-ea"/>
              </a:rPr>
              <a:t>	哈利路亞！阿們！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8038" algn="l"/>
              </a:tabLst>
            </a:pPr>
            <a:endParaRPr lang="zh-TW" altLang="en-US" sz="6600" b="1" dirty="0">
              <a:solidFill>
                <a:srgbClr val="7030A0"/>
              </a:solidFill>
              <a:latin typeface="+mj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8038" algn="l"/>
              </a:tabLst>
            </a:pPr>
            <a:endParaRPr lang="zh-TW" altLang="en-US" sz="6600" b="1" dirty="0">
              <a:solidFill>
                <a:srgbClr val="7030A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22558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預留位置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CD8D479-8942-46E8-A226-A4E01F7A105C}" type="slidenum">
              <a:rPr lang="en-US" altLang="zh-TW" smtClean="0">
                <a:solidFill>
                  <a:prstClr val="black">
                    <a:tint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pPr/>
              <a:t>13</a:t>
            </a:fld>
            <a:endParaRPr lang="zh-TW" altLang="en-US" dirty="0">
              <a:solidFill>
                <a:prstClr val="black">
                  <a:tint val="7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" name="內容版面配置區 4"/>
          <p:cNvSpPr txBox="1">
            <a:spLocks/>
          </p:cNvSpPr>
          <p:nvPr/>
        </p:nvSpPr>
        <p:spPr>
          <a:xfrm>
            <a:off x="1" y="182880"/>
            <a:ext cx="12191998" cy="457643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8038" algn="l"/>
              </a:tabLst>
            </a:pPr>
            <a:r>
              <a:rPr lang="zh-TW" altLang="en-US" sz="6600" b="1" dirty="0">
                <a:solidFill>
                  <a:srgbClr val="7030A0"/>
                </a:solidFill>
                <a:latin typeface="+mj-ea"/>
              </a:rPr>
              <a:t>	美好萬物皆齊備，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8038" algn="l"/>
              </a:tabLst>
            </a:pPr>
            <a:r>
              <a:rPr lang="zh-TW" altLang="en-US" sz="6600" b="1" dirty="0">
                <a:solidFill>
                  <a:srgbClr val="7030A0"/>
                </a:solidFill>
                <a:latin typeface="+mj-ea"/>
              </a:rPr>
              <a:t>	哈利路亞！阿們！</a:t>
            </a:r>
          </a:p>
        </p:txBody>
      </p:sp>
    </p:spTree>
    <p:extLst>
      <p:ext uri="{BB962C8B-B14F-4D97-AF65-F5344CB8AC3E}">
        <p14:creationId xmlns:p14="http://schemas.microsoft.com/office/powerpoint/2010/main" val="2613067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預留位置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CD8D479-8942-46E8-A226-A4E01F7A105C}" type="slidenum">
              <a:rPr lang="en-US" altLang="zh-TW" smtClean="0">
                <a:solidFill>
                  <a:prstClr val="black">
                    <a:tint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pPr/>
              <a:t>14</a:t>
            </a:fld>
            <a:endParaRPr lang="zh-TW" altLang="en-US" dirty="0">
              <a:solidFill>
                <a:prstClr val="black">
                  <a:tint val="7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" name="內容版面配置區 4"/>
          <p:cNvSpPr txBox="1">
            <a:spLocks/>
          </p:cNvSpPr>
          <p:nvPr/>
        </p:nvSpPr>
        <p:spPr>
          <a:xfrm>
            <a:off x="1" y="182880"/>
            <a:ext cx="12191998" cy="457643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8038" algn="l"/>
              </a:tabLst>
            </a:pPr>
            <a:r>
              <a:rPr lang="zh-TW" altLang="en-US" sz="6600" b="1" dirty="0">
                <a:solidFill>
                  <a:srgbClr val="7030A0"/>
                </a:solidFill>
                <a:latin typeface="+mj-ea"/>
              </a:rPr>
              <a:t>	藉主基督獲蔭庇，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8038" algn="l"/>
              </a:tabLst>
            </a:pPr>
            <a:r>
              <a:rPr lang="zh-TW" altLang="en-US" sz="6600" b="1" dirty="0">
                <a:solidFill>
                  <a:srgbClr val="7030A0"/>
                </a:solidFill>
                <a:latin typeface="+mj-ea"/>
              </a:rPr>
              <a:t>	哈利路亞！阿們！</a:t>
            </a:r>
          </a:p>
        </p:txBody>
      </p:sp>
    </p:spTree>
    <p:extLst>
      <p:ext uri="{BB962C8B-B14F-4D97-AF65-F5344CB8AC3E}">
        <p14:creationId xmlns:p14="http://schemas.microsoft.com/office/powerpoint/2010/main" val="1731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預留位置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CD8D479-8942-46E8-A226-A4E01F7A105C}" type="slidenum">
              <a:rPr lang="en-US" altLang="zh-TW" smtClean="0">
                <a:solidFill>
                  <a:prstClr val="black">
                    <a:tint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pPr/>
              <a:t>15</a:t>
            </a:fld>
            <a:endParaRPr lang="zh-TW" altLang="en-US" dirty="0">
              <a:solidFill>
                <a:prstClr val="black">
                  <a:tint val="7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" name="內容版面配置區 4"/>
          <p:cNvSpPr txBox="1">
            <a:spLocks/>
          </p:cNvSpPr>
          <p:nvPr/>
        </p:nvSpPr>
        <p:spPr>
          <a:xfrm>
            <a:off x="1" y="182880"/>
            <a:ext cx="12191998" cy="457643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8038" algn="l"/>
              </a:tabLst>
            </a:pPr>
            <a:r>
              <a:rPr lang="en-US" altLang="zh-TW" sz="6600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4.</a:t>
            </a:r>
            <a:r>
              <a:rPr lang="en-US" altLang="zh-TW" sz="3100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6600" b="1" dirty="0">
                <a:solidFill>
                  <a:srgbClr val="7030A0"/>
                </a:solidFill>
                <a:latin typeface="+mj-ea"/>
              </a:rPr>
              <a:t>絲竹管弦口與心，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8038" algn="l"/>
              </a:tabLst>
            </a:pPr>
            <a:r>
              <a:rPr lang="zh-TW" altLang="en-US" sz="6600" b="1" dirty="0">
                <a:solidFill>
                  <a:srgbClr val="7030A0"/>
                </a:solidFill>
                <a:latin typeface="+mj-ea"/>
              </a:rPr>
              <a:t>	哈利路亞！阿們。</a:t>
            </a:r>
          </a:p>
        </p:txBody>
      </p:sp>
    </p:spTree>
    <p:extLst>
      <p:ext uri="{BB962C8B-B14F-4D97-AF65-F5344CB8AC3E}">
        <p14:creationId xmlns:p14="http://schemas.microsoft.com/office/powerpoint/2010/main" val="1968427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預留位置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CD8D479-8942-46E8-A226-A4E01F7A105C}" type="slidenum">
              <a:rPr lang="en-US" altLang="zh-TW" smtClean="0">
                <a:solidFill>
                  <a:prstClr val="black">
                    <a:tint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pPr/>
              <a:t>16</a:t>
            </a:fld>
            <a:endParaRPr lang="zh-TW" altLang="en-US" dirty="0">
              <a:solidFill>
                <a:prstClr val="black">
                  <a:tint val="7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" name="內容版面配置區 4"/>
          <p:cNvSpPr txBox="1">
            <a:spLocks/>
          </p:cNvSpPr>
          <p:nvPr/>
        </p:nvSpPr>
        <p:spPr>
          <a:xfrm>
            <a:off x="1" y="182880"/>
            <a:ext cx="12191998" cy="457643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8038" algn="l"/>
              </a:tabLst>
            </a:pPr>
            <a:r>
              <a:rPr lang="zh-TW" altLang="en-US" sz="6600" b="1" dirty="0">
                <a:solidFill>
                  <a:srgbClr val="7030A0"/>
                </a:solidFill>
                <a:latin typeface="+mj-ea"/>
              </a:rPr>
              <a:t>	各盡本分寄頌音，</a:t>
            </a:r>
            <a:br>
              <a:rPr lang="zh-TW" altLang="en-US" sz="6600" b="1" dirty="0">
                <a:solidFill>
                  <a:srgbClr val="7030A0"/>
                </a:solidFill>
                <a:latin typeface="+mj-ea"/>
              </a:rPr>
            </a:br>
            <a:r>
              <a:rPr lang="zh-TW" altLang="en-US" sz="6600" b="1" dirty="0">
                <a:solidFill>
                  <a:srgbClr val="7030A0"/>
                </a:solidFill>
                <a:latin typeface="+mj-ea"/>
              </a:rPr>
              <a:t>	哈利路亞！阿們。</a:t>
            </a:r>
          </a:p>
        </p:txBody>
      </p:sp>
    </p:spTree>
    <p:extLst>
      <p:ext uri="{BB962C8B-B14F-4D97-AF65-F5344CB8AC3E}">
        <p14:creationId xmlns:p14="http://schemas.microsoft.com/office/powerpoint/2010/main" val="189752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預留位置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CD8D479-8942-46E8-A226-A4E01F7A105C}" type="slidenum">
              <a:rPr lang="en-US" altLang="zh-TW" smtClean="0">
                <a:solidFill>
                  <a:prstClr val="black">
                    <a:tint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pPr/>
              <a:t>17</a:t>
            </a:fld>
            <a:endParaRPr lang="zh-TW" altLang="en-US" dirty="0">
              <a:solidFill>
                <a:prstClr val="black">
                  <a:tint val="7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" name="內容版面配置區 4"/>
          <p:cNvSpPr txBox="1">
            <a:spLocks/>
          </p:cNvSpPr>
          <p:nvPr/>
        </p:nvSpPr>
        <p:spPr>
          <a:xfrm>
            <a:off x="1" y="182880"/>
            <a:ext cx="12191998" cy="457643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8038" algn="l"/>
              </a:tabLst>
            </a:pPr>
            <a:r>
              <a:rPr lang="zh-TW" altLang="en-US" sz="6600" b="1" dirty="0">
                <a:solidFill>
                  <a:srgbClr val="7030A0"/>
                </a:solidFill>
                <a:latin typeface="+mj-ea"/>
              </a:rPr>
              <a:t>	凡有血氣來崇敬，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8038" algn="l"/>
              </a:tabLst>
            </a:pPr>
            <a:r>
              <a:rPr lang="zh-TW" altLang="en-US" sz="6600" b="1" dirty="0">
                <a:solidFill>
                  <a:srgbClr val="7030A0"/>
                </a:solidFill>
                <a:latin typeface="+mj-ea"/>
              </a:rPr>
              <a:t>	哈利路亞！阿們，</a:t>
            </a:r>
          </a:p>
        </p:txBody>
      </p:sp>
    </p:spTree>
    <p:extLst>
      <p:ext uri="{BB962C8B-B14F-4D97-AF65-F5344CB8AC3E}">
        <p14:creationId xmlns:p14="http://schemas.microsoft.com/office/powerpoint/2010/main" val="3290634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預留位置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CD8D479-8942-46E8-A226-A4E01F7A105C}" type="slidenum">
              <a:rPr lang="en-US" altLang="zh-TW" smtClean="0">
                <a:solidFill>
                  <a:prstClr val="black">
                    <a:tint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pPr/>
              <a:t>18</a:t>
            </a:fld>
            <a:endParaRPr lang="zh-TW" altLang="en-US" dirty="0">
              <a:solidFill>
                <a:prstClr val="black">
                  <a:tint val="7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" name="內容版面配置區 4"/>
          <p:cNvSpPr txBox="1">
            <a:spLocks/>
          </p:cNvSpPr>
          <p:nvPr/>
        </p:nvSpPr>
        <p:spPr>
          <a:xfrm>
            <a:off x="1" y="182880"/>
            <a:ext cx="12191998" cy="457643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8038" algn="l"/>
              </a:tabLst>
            </a:pPr>
            <a:r>
              <a:rPr lang="zh-TW" altLang="en-US" sz="6600" b="1" dirty="0">
                <a:solidFill>
                  <a:srgbClr val="7030A0"/>
                </a:solidFill>
                <a:latin typeface="+mj-ea"/>
              </a:rPr>
              <a:t>	讚美，讚美永無盡！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8038" algn="l"/>
              </a:tabLst>
            </a:pPr>
            <a:r>
              <a:rPr lang="zh-TW" altLang="en-US" sz="6600" b="1" dirty="0">
                <a:solidFill>
                  <a:srgbClr val="7030A0"/>
                </a:solidFill>
                <a:latin typeface="+mj-ea"/>
              </a:rPr>
              <a:t>	哈利路亞！阿們。阿們。</a:t>
            </a:r>
          </a:p>
        </p:txBody>
      </p:sp>
    </p:spTree>
    <p:extLst>
      <p:ext uri="{BB962C8B-B14F-4D97-AF65-F5344CB8AC3E}">
        <p14:creationId xmlns:p14="http://schemas.microsoft.com/office/powerpoint/2010/main" val="32160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/>
          <p:nvPr/>
        </p:nvSpPr>
        <p:spPr>
          <a:xfrm>
            <a:off x="1524000" y="1124188"/>
            <a:ext cx="9144000" cy="2625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srgbClr val="44546A">
                      <a:lumMod val="75000"/>
                    </a:srgbClr>
                  </a:glow>
                </a:effectLs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讓那讚美的聲音</a:t>
            </a:r>
            <a:endParaRPr kumimoji="0" lang="en-US" altLang="zh-TW" sz="60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27000">
                  <a:srgbClr val="44546A">
                    <a:lumMod val="75000"/>
                  </a:srgbClr>
                </a:glow>
              </a:effectLst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srgbClr val="44546A">
                      <a:lumMod val="75000"/>
                    </a:srgbClr>
                  </a:glow>
                </a:effectLs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在這空間響遍</a:t>
            </a:r>
            <a:br>
              <a:rPr kumimoji="0" lang="en-US" altLang="zh-TW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srgbClr val="44546A">
                      <a:lumMod val="75000"/>
                    </a:srgbClr>
                  </a:glow>
                </a:effectLs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</a:br>
            <a:r>
              <a:rPr kumimoji="0" lang="zh-TW" altLang="en-US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srgbClr val="44546A">
                      <a:lumMod val="75000"/>
                    </a:srgbClr>
                  </a:glow>
                </a:effectLs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讓那敬拜的心聲</a:t>
            </a:r>
            <a:endParaRPr kumimoji="0" lang="en-US" altLang="zh-TW" sz="60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27000">
                  <a:srgbClr val="44546A">
                    <a:lumMod val="75000"/>
                  </a:srgbClr>
                </a:glow>
              </a:effectLst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srgbClr val="44546A">
                      <a:lumMod val="75000"/>
                    </a:srgbClr>
                  </a:glow>
                </a:effectLs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永不休止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新細明體" panose="02020500000000000000" pitchFamily="18" charset="-120"/>
                <a:cs typeface="+mj-cs"/>
              </a:rPr>
              <a:t>。</a:t>
            </a:r>
          </a:p>
        </p:txBody>
      </p:sp>
      <p:sp>
        <p:nvSpPr>
          <p:cNvPr id="5" name="矩形 7"/>
          <p:cNvSpPr/>
          <p:nvPr/>
        </p:nvSpPr>
        <p:spPr>
          <a:xfrm>
            <a:off x="152400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【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一首讚美的詩歌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】    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曲、詞：朱浩權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預留位置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CD8D479-8942-46E8-A226-A4E01F7A105C}" type="slidenum">
              <a:rPr lang="en-US" altLang="zh-TW" smtClean="0">
                <a:solidFill>
                  <a:prstClr val="black">
                    <a:tint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pPr/>
              <a:t>2</a:t>
            </a:fld>
            <a:endParaRPr lang="zh-TW" altLang="en-US" dirty="0">
              <a:solidFill>
                <a:prstClr val="black">
                  <a:tint val="7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" name="內容版面配置區 4">
            <a:extLst>
              <a:ext uri="{FF2B5EF4-FFF2-40B4-BE49-F238E27FC236}">
                <a16:creationId xmlns:a16="http://schemas.microsoft.com/office/drawing/2014/main" id="{A2234955-ED34-8688-DB9A-EEC9B2E482B2}"/>
              </a:ext>
            </a:extLst>
          </p:cNvPr>
          <p:cNvSpPr txBox="1">
            <a:spLocks/>
          </p:cNvSpPr>
          <p:nvPr/>
        </p:nvSpPr>
        <p:spPr>
          <a:xfrm>
            <a:off x="0" y="743325"/>
            <a:ext cx="12192000" cy="387680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TW" altLang="en-US" sz="6600" b="1" dirty="0">
                <a:solidFill>
                  <a:srgbClr val="7030A0"/>
                </a:solidFill>
                <a:latin typeface="+mj-ea"/>
              </a:rPr>
              <a:t>唱 詩</a:t>
            </a:r>
            <a:br>
              <a:rPr lang="en-US" altLang="zh-TW" sz="6600" b="1" dirty="0">
                <a:solidFill>
                  <a:srgbClr val="7030A0"/>
                </a:solidFill>
                <a:latin typeface="+mj-ea"/>
              </a:rPr>
            </a:br>
            <a:r>
              <a:rPr lang="zh-TW" altLang="en-US" sz="6600" b="1" dirty="0">
                <a:solidFill>
                  <a:srgbClr val="7030A0"/>
                </a:solidFill>
                <a:latin typeface="+mj-ea"/>
              </a:rPr>
              <a:t>永遠讚美歌</a:t>
            </a:r>
            <a:endParaRPr lang="en-US" altLang="zh-TW" sz="6600" b="1" dirty="0">
              <a:solidFill>
                <a:srgbClr val="7030A0"/>
              </a:solidFill>
              <a:latin typeface="+mj-ea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zh-TW" altLang="zh-HK" sz="6600" b="1" dirty="0">
                <a:solidFill>
                  <a:srgbClr val="7030A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（普頌</a:t>
            </a:r>
            <a:r>
              <a:rPr lang="en-US" altLang="zh-TW" sz="6600" b="1" dirty="0">
                <a:solidFill>
                  <a:srgbClr val="7030A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39</a:t>
            </a:r>
            <a:r>
              <a:rPr lang="zh-TW" altLang="zh-HK" sz="6600" b="1" dirty="0">
                <a:solidFill>
                  <a:srgbClr val="7030A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首）</a:t>
            </a:r>
            <a:endParaRPr lang="zh-HK" altLang="en-US" sz="6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43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/>
          <p:nvPr/>
        </p:nvSpPr>
        <p:spPr>
          <a:xfrm>
            <a:off x="1524000" y="1124188"/>
            <a:ext cx="9144000" cy="2625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srgbClr val="44546A">
                      <a:lumMod val="75000"/>
                    </a:srgbClr>
                  </a:glow>
                </a:effectLs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讓我心中所有意念</a:t>
            </a:r>
            <a:endParaRPr kumimoji="0" lang="en-US" altLang="zh-TW" sz="60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27000">
                  <a:srgbClr val="44546A">
                    <a:lumMod val="75000"/>
                  </a:srgbClr>
                </a:glow>
              </a:effectLst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srgbClr val="44546A">
                      <a:lumMod val="75000"/>
                    </a:srgbClr>
                  </a:glow>
                </a:effectLs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此刻都交主的手裡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srgbClr val="44546A">
                      <a:lumMod val="75000"/>
                    </a:srgbClr>
                  </a:glow>
                </a:effectLs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心中只想獻奉 我深深敬拜</a:t>
            </a:r>
          </a:p>
        </p:txBody>
      </p:sp>
      <p:sp>
        <p:nvSpPr>
          <p:cNvPr id="7" name="矩形 7"/>
          <p:cNvSpPr/>
          <p:nvPr/>
        </p:nvSpPr>
        <p:spPr>
          <a:xfrm>
            <a:off x="152400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【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一首讚美的詩歌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】    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曲、詞：朱浩權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/>
          <p:nvPr/>
        </p:nvSpPr>
        <p:spPr>
          <a:xfrm>
            <a:off x="1524000" y="1161510"/>
            <a:ext cx="9144000" cy="2625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srgbClr val="44546A">
                      <a:lumMod val="75000"/>
                    </a:srgbClr>
                  </a:glow>
                </a:effectLs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人活著原是要歌頌讚揚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srgbClr val="44546A">
                      <a:lumMod val="75000"/>
                    </a:srgbClr>
                  </a:glow>
                </a:effectLs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創造我的主 祢是配得榮耀</a:t>
            </a:r>
          </a:p>
        </p:txBody>
      </p:sp>
      <p:sp>
        <p:nvSpPr>
          <p:cNvPr id="7" name="矩形 7"/>
          <p:cNvSpPr/>
          <p:nvPr/>
        </p:nvSpPr>
        <p:spPr>
          <a:xfrm>
            <a:off x="152400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【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一首讚美的詩歌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】    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曲、詞：朱浩權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/>
          <p:nvPr/>
        </p:nvSpPr>
        <p:spPr>
          <a:xfrm>
            <a:off x="1523682" y="1161510"/>
            <a:ext cx="9144000" cy="2625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srgbClr val="44546A">
                      <a:lumMod val="75000"/>
                    </a:srgbClr>
                  </a:glow>
                </a:effectLs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人活著原是要將榮耀歸祢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srgbClr val="44546A">
                      <a:lumMod val="75000"/>
                    </a:srgbClr>
                  </a:glow>
                </a:effectLs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一首讚美的詩歌</a:t>
            </a:r>
            <a:endParaRPr kumimoji="0" lang="en-US" altLang="zh-TW" sz="60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27000">
                  <a:srgbClr val="44546A">
                    <a:lumMod val="75000"/>
                  </a:srgbClr>
                </a:glow>
              </a:effectLst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27000">
                    <a:srgbClr val="44546A">
                      <a:lumMod val="75000"/>
                    </a:srgbClr>
                  </a:glow>
                </a:effectLs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願帶我到寶座前敬拜</a:t>
            </a:r>
          </a:p>
        </p:txBody>
      </p:sp>
      <p:sp>
        <p:nvSpPr>
          <p:cNvPr id="7" name="矩形 7"/>
          <p:cNvSpPr/>
          <p:nvPr/>
        </p:nvSpPr>
        <p:spPr>
          <a:xfrm>
            <a:off x="152400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【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一首讚美的詩歌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】    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曲、詞：朱浩權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1720" y="1127760"/>
            <a:ext cx="10068560" cy="19036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像亞伯拉罕獻上以撒</a:t>
            </a:r>
            <a:endParaRPr lang="en-US" altLang="zh-TW" sz="6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2">
                    <a:lumMod val="75000"/>
                  </a:schemeClr>
                </a:glo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  <a:p>
            <a:pPr marL="0" indent="0" algn="ctr">
              <a:buNone/>
            </a:pPr>
            <a:r>
              <a:rPr lang="zh-TW" altLang="en-US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我生命摯愛都獻給祢</a:t>
            </a:r>
          </a:p>
          <a:p>
            <a:pPr marL="0" indent="0" algn="ctr">
              <a:buNone/>
            </a:pPr>
            <a:r>
              <a:rPr lang="zh-TW" altLang="en-US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所有一切都是祢的賞賜</a:t>
            </a:r>
            <a:endParaRPr lang="en-US" altLang="zh-TW" sz="6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2">
                    <a:lumMod val="75000"/>
                  </a:schemeClr>
                </a:glo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  <a:p>
            <a:pPr marL="0" indent="0" algn="ctr">
              <a:buNone/>
            </a:pPr>
            <a:r>
              <a:rPr lang="zh-TW" altLang="en-US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祢配得我獻上全所有</a:t>
            </a:r>
            <a:endParaRPr lang="en-US" sz="6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2">
                    <a:lumMod val="75000"/>
                  </a:schemeClr>
                </a:glo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  <p:sp>
        <p:nvSpPr>
          <p:cNvPr id="5" name="矩形 7"/>
          <p:cNvSpPr/>
          <p:nvPr/>
        </p:nvSpPr>
        <p:spPr>
          <a:xfrm>
            <a:off x="1524000" y="6487420"/>
            <a:ext cx="914400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【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我全然獻上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】    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曲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/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詞：曾祥怡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1720" y="1127760"/>
            <a:ext cx="10068560" cy="295084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我全然獻上 我全然降服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照祢旨意 不照我的</a:t>
            </a:r>
            <a:endParaRPr lang="en-US" altLang="zh-TW" sz="6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2">
                    <a:lumMod val="75000"/>
                  </a:schemeClr>
                </a:glo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跟隨祢是我的喜樂</a:t>
            </a:r>
          </a:p>
        </p:txBody>
      </p:sp>
      <p:sp>
        <p:nvSpPr>
          <p:cNvPr id="7" name="矩形 7"/>
          <p:cNvSpPr/>
          <p:nvPr/>
        </p:nvSpPr>
        <p:spPr>
          <a:xfrm>
            <a:off x="1524000" y="6487420"/>
            <a:ext cx="914400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【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我全然獻上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】    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曲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/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詞：曾祥怡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1720" y="1127760"/>
            <a:ext cx="10068560" cy="295084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我全然獻上 我全然降服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在每一天 每個選擇我都說</a:t>
            </a:r>
            <a:endParaRPr lang="en-US" altLang="zh-TW" sz="6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2">
                    <a:lumMod val="75000"/>
                  </a:schemeClr>
                </a:glo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我心尊主為大</a:t>
            </a:r>
          </a:p>
        </p:txBody>
      </p:sp>
      <p:sp>
        <p:nvSpPr>
          <p:cNvPr id="5" name="矩形 7"/>
          <p:cNvSpPr/>
          <p:nvPr/>
        </p:nvSpPr>
        <p:spPr>
          <a:xfrm>
            <a:off x="1524000" y="6487420"/>
            <a:ext cx="914400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【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我全然獻上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】    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曲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/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詞：曾祥怡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1720" y="1127760"/>
            <a:ext cx="10068560" cy="295084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十架就在前頭 世界就在後頭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我選擇耶穌 跟隨不回頭</a:t>
            </a:r>
          </a:p>
        </p:txBody>
      </p:sp>
      <p:sp>
        <p:nvSpPr>
          <p:cNvPr id="5" name="矩形 7"/>
          <p:cNvSpPr/>
          <p:nvPr/>
        </p:nvSpPr>
        <p:spPr>
          <a:xfrm>
            <a:off x="1524000" y="6487420"/>
            <a:ext cx="914400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【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我全然獻上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】    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曲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/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詞：曾祥怡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/>
          <p:nvPr/>
        </p:nvSpPr>
        <p:spPr>
          <a:xfrm>
            <a:off x="199373" y="691820"/>
            <a:ext cx="3255592" cy="102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/>
              </a:rPr>
              <a:t>主日經文</a:t>
            </a:r>
            <a:endParaRPr sz="4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/>
            </a:endParaRPr>
          </a:p>
        </p:txBody>
      </p:sp>
      <p:sp>
        <p:nvSpPr>
          <p:cNvPr id="268" name="Google Shape;268;p34"/>
          <p:cNvSpPr txBox="1"/>
          <p:nvPr/>
        </p:nvSpPr>
        <p:spPr>
          <a:xfrm>
            <a:off x="199373" y="1717741"/>
            <a:ext cx="9715500" cy="94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zh-TW" sz="5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/>
                <a:sym typeface="Arial" panose="020B0604020202020204"/>
              </a:rPr>
              <a:t>主題</a:t>
            </a:r>
            <a:r>
              <a:rPr lang="zh-TW" altLang="en-US" sz="5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：彼此相顧  常存盼望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269" name="Google Shape;269;p34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0239673"/>
              </p:ext>
            </p:extLst>
          </p:nvPr>
        </p:nvGraphicFramePr>
        <p:xfrm>
          <a:off x="101599" y="3113049"/>
          <a:ext cx="11988802" cy="289710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71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0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3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1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2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9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4800" b="1" i="0" u="none" strike="noStrike" cap="none" dirty="0">
                          <a:solidFill>
                            <a:srgbClr val="00206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詩篇</a:t>
                      </a:r>
                    </a:p>
                  </a:txBody>
                  <a:tcPr marL="121933" marR="121933" marT="60966" marB="609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altLang="zh-TW" sz="4800" b="1" i="0" u="none" strike="noStrike" kern="1200" cap="none" dirty="0">
                          <a:solidFill>
                            <a:srgbClr val="00206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90 </a:t>
                      </a:r>
                      <a:r>
                        <a:rPr lang="zh-TW" altLang="en-US" sz="4800" b="1" i="0" u="none" strike="noStrike" kern="1200" cap="none" dirty="0">
                          <a:solidFill>
                            <a:srgbClr val="00206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篇</a:t>
                      </a:r>
                      <a:endParaRPr sz="4800" b="1" i="0" u="none" strike="noStrike" kern="1200" cap="none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6" marB="609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altLang="zh-TW" sz="4800" b="1" i="0" u="none" strike="noStrike" cap="none" dirty="0">
                          <a:solidFill>
                            <a:srgbClr val="00206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1 - 17</a:t>
                      </a:r>
                      <a:endParaRPr lang="zh-TW" altLang="en-US" sz="4800" b="1" i="0" u="none" strike="noStrike" cap="none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6" marB="609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zh-TW" sz="4800" b="1" i="0" u="none" strike="noStrike" kern="1200" cap="none" dirty="0">
                          <a:solidFill>
                            <a:srgbClr val="00206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節</a:t>
                      </a:r>
                      <a:endParaRPr sz="4800" b="1" i="0" u="none" strike="noStrike" kern="1200" cap="none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6" marB="609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zh-TW" sz="4800" b="1" i="0" u="none" strike="noStrike" kern="1200" cap="none" dirty="0">
                          <a:solidFill>
                            <a:srgbClr val="00206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舊約</a:t>
                      </a:r>
                      <a:endParaRPr sz="4800" b="1" i="0" u="none" strike="noStrike" kern="1200" cap="none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6" marB="609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altLang="zh-TW" sz="4800" b="1" i="0" u="none" strike="noStrike" kern="1200" cap="none" dirty="0">
                          <a:solidFill>
                            <a:srgbClr val="00206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854 </a:t>
                      </a:r>
                      <a:r>
                        <a:rPr lang="zh-TW" sz="4800" b="1" i="0" u="none" strike="noStrike" kern="1200" cap="none" dirty="0">
                          <a:solidFill>
                            <a:srgbClr val="00206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頁</a:t>
                      </a:r>
                      <a:endParaRPr sz="4800" b="1" i="0" u="none" strike="noStrike" kern="1200" cap="none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6" marB="609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87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4800" b="1" i="0" u="none" strike="noStrike" cap="none" dirty="0">
                          <a:solidFill>
                            <a:srgbClr val="00206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詩篇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altLang="zh-TW" sz="4800" b="1" i="0" u="none" strike="noStrike" kern="1200" cap="none" dirty="0">
                          <a:solidFill>
                            <a:srgbClr val="00206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92 </a:t>
                      </a:r>
                      <a:r>
                        <a:rPr lang="zh-TW" altLang="en-US" sz="4800" b="1" i="0" u="none" strike="noStrike" kern="1200" cap="none" dirty="0">
                          <a:solidFill>
                            <a:srgbClr val="00206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篇</a:t>
                      </a:r>
                      <a:endParaRPr sz="4800" b="1" i="0" u="none" strike="noStrike" kern="1200" cap="none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6" marB="609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altLang="zh-TW" sz="4800" b="1" i="0" u="none" strike="noStrike" kern="1200" cap="none" dirty="0">
                          <a:solidFill>
                            <a:srgbClr val="00206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12 - 14</a:t>
                      </a:r>
                      <a:endParaRPr sz="4800" b="1" i="0" u="none" strike="noStrike" kern="1200" cap="none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6" marB="609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zh-TW" sz="4800" b="1" i="0" u="none" strike="noStrike" kern="1200" cap="none" dirty="0">
                          <a:solidFill>
                            <a:srgbClr val="00206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節</a:t>
                      </a:r>
                      <a:endParaRPr sz="4800" b="1" i="0" u="none" strike="noStrike" kern="1200" cap="none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6" marB="609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zh-TW" altLang="en-US" sz="4800" b="1" i="0" u="none" strike="noStrike" kern="1200" cap="none">
                          <a:solidFill>
                            <a:srgbClr val="00206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舊約</a:t>
                      </a:r>
                      <a:endParaRPr sz="4800" b="1" i="0" u="none" strike="noStrike" kern="1200" cap="none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6" marB="609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altLang="zh-TW" sz="4800" b="1" i="0" u="none" strike="noStrike" kern="1200" cap="none" dirty="0">
                          <a:solidFill>
                            <a:srgbClr val="00206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857 </a:t>
                      </a:r>
                      <a:r>
                        <a:rPr lang="zh-TW" sz="4800" b="1" i="0" u="none" strike="noStrike" kern="1200" cap="none" dirty="0">
                          <a:solidFill>
                            <a:srgbClr val="00206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頁</a:t>
                      </a:r>
                      <a:endParaRPr sz="4800" b="1" i="0" u="none" strike="noStrike" kern="1200" cap="none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6" marB="609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zh-TW" altLang="en-US" sz="4800" b="1" i="0" u="none" strike="noStrike" cap="none" dirty="0">
                          <a:solidFill>
                            <a:srgbClr val="00206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路加福音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altLang="zh-TW" sz="4800" b="1" i="0" u="none" strike="noStrike" kern="1200" cap="none" dirty="0">
                          <a:solidFill>
                            <a:srgbClr val="00206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2 </a:t>
                      </a:r>
                      <a:r>
                        <a:rPr lang="zh-TW" sz="4800" b="1" i="0" u="none" strike="noStrike" kern="1200" cap="none" dirty="0">
                          <a:solidFill>
                            <a:srgbClr val="00206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章</a:t>
                      </a:r>
                      <a:endParaRPr sz="4800" b="1" i="0" u="none" strike="noStrike" kern="1200" cap="none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6" marB="609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altLang="zh-TW" sz="4800" b="1" i="0" u="none" strike="noStrike" kern="1200" cap="none" dirty="0">
                          <a:solidFill>
                            <a:srgbClr val="00206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36 - 40</a:t>
                      </a:r>
                      <a:endParaRPr sz="4800" b="1" i="0" u="none" strike="noStrike" kern="1200" cap="none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6" marB="609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zh-TW" sz="4800" b="1" i="0" u="none" strike="noStrike" kern="1200" cap="none" dirty="0">
                          <a:solidFill>
                            <a:srgbClr val="00206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節</a:t>
                      </a:r>
                      <a:endParaRPr sz="4800" b="1" i="0" u="none" strike="noStrike" kern="1200" cap="none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6" marB="609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zh-TW" sz="4800" b="1" i="0" u="none" strike="noStrike" kern="1200" cap="none" dirty="0">
                          <a:solidFill>
                            <a:srgbClr val="00206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新約</a:t>
                      </a:r>
                      <a:endParaRPr sz="4800" b="1" i="0" u="none" strike="noStrike" kern="1200" cap="none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6" marB="609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altLang="zh-TW" sz="4800" b="1" i="0" u="none" strike="noStrike" kern="1200" cap="none" dirty="0">
                          <a:solidFill>
                            <a:srgbClr val="00206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89 </a:t>
                      </a:r>
                      <a:r>
                        <a:rPr lang="zh-TW" sz="4800" b="1" i="0" u="none" strike="noStrike" kern="1200" cap="none" dirty="0">
                          <a:solidFill>
                            <a:srgbClr val="00206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頁</a:t>
                      </a:r>
                      <a:endParaRPr sz="4800" b="1" i="0" u="none" strike="noStrike" kern="1200" cap="none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121933" marR="121933" marT="60966" marB="609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23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5">
            <a:extLst>
              <a:ext uri="{FF2B5EF4-FFF2-40B4-BE49-F238E27FC236}">
                <a16:creationId xmlns:a16="http://schemas.microsoft.com/office/drawing/2014/main" id="{C859A2D3-85D4-D711-776C-B40A28D9C991}"/>
              </a:ext>
            </a:extLst>
          </p:cNvPr>
          <p:cNvSpPr/>
          <p:nvPr/>
        </p:nvSpPr>
        <p:spPr>
          <a:xfrm>
            <a:off x="89839" y="827044"/>
            <a:ext cx="106817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1364100" algn="l"/>
              </a:tabLst>
              <a:defRPr/>
            </a:pPr>
            <a:r>
              <a:rPr kumimoji="1" lang="en-US" altLang="zh-TW" sz="66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1</a:t>
            </a: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主啊，你世世代代作我們的居所。</a:t>
            </a:r>
            <a:r>
              <a:rPr kumimoji="1" lang="en-US" altLang="zh-TW" sz="66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2</a:t>
            </a: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諸山未曾生出，地與世界你未曾造成，從亙古到永遠，你是上帝。</a:t>
            </a:r>
          </a:p>
        </p:txBody>
      </p:sp>
      <p:sp>
        <p:nvSpPr>
          <p:cNvPr id="18" name="矩形 5">
            <a:extLst>
              <a:ext uri="{FF2B5EF4-FFF2-40B4-BE49-F238E27FC236}">
                <a16:creationId xmlns:a16="http://schemas.microsoft.com/office/drawing/2014/main" id="{C6BACAFF-E309-004E-8CD3-9EFAE7FFE97B}"/>
              </a:ext>
            </a:extLst>
          </p:cNvPr>
          <p:cNvSpPr/>
          <p:nvPr/>
        </p:nvSpPr>
        <p:spPr>
          <a:xfrm>
            <a:off x="0" y="0"/>
            <a:ext cx="9104416" cy="1118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1" lang="zh-TW" altLang="en-US" sz="6667" b="1" kern="0" baseline="30000" dirty="0">
                <a:solidFill>
                  <a:srgbClr val="7030A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詩篇</a:t>
            </a:r>
            <a:r>
              <a:rPr kumimoji="1" lang="en-US" altLang="zh-TW" sz="6667" b="1" kern="0" baseline="30000" dirty="0">
                <a:solidFill>
                  <a:srgbClr val="7030A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90:1-17</a:t>
            </a:r>
            <a:r>
              <a:rPr kumimoji="1" lang="zh-TW" altLang="en-US" sz="6667" b="1" kern="0" baseline="30000" dirty="0">
                <a:solidFill>
                  <a:srgbClr val="7030A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節</a:t>
            </a:r>
            <a:r>
              <a:rPr kumimoji="1" lang="en-US" altLang="zh-TW" sz="6667" b="1" kern="0" dirty="0">
                <a:solidFill>
                  <a:srgbClr val="7030A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 </a:t>
            </a:r>
            <a:r>
              <a:rPr kumimoji="1" lang="zh-TW" altLang="en-US" sz="6667" b="1" kern="0" baseline="30000" dirty="0">
                <a:solidFill>
                  <a:srgbClr val="7030A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舊約</a:t>
            </a:r>
            <a:r>
              <a:rPr kumimoji="1" lang="en-US" altLang="zh-TW" sz="6667" b="1" kern="0" baseline="30000" dirty="0">
                <a:solidFill>
                  <a:srgbClr val="7030A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854</a:t>
            </a:r>
            <a:r>
              <a:rPr kumimoji="1" lang="zh-TW" altLang="en-US" sz="6667" b="1" kern="0" baseline="30000" dirty="0">
                <a:solidFill>
                  <a:srgbClr val="7030A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頁</a:t>
            </a:r>
            <a:endParaRPr kumimoji="1" lang="zh-TW" altLang="en-US" sz="6667" b="1" kern="0" dirty="0">
              <a:solidFill>
                <a:srgbClr val="7030A0"/>
              </a:solidFill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97868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5">
            <a:extLst>
              <a:ext uri="{FF2B5EF4-FFF2-40B4-BE49-F238E27FC236}">
                <a16:creationId xmlns:a16="http://schemas.microsoft.com/office/drawing/2014/main" id="{C859A2D3-85D4-D711-776C-B40A28D9C991}"/>
              </a:ext>
            </a:extLst>
          </p:cNvPr>
          <p:cNvSpPr/>
          <p:nvPr/>
        </p:nvSpPr>
        <p:spPr>
          <a:xfrm>
            <a:off x="0" y="265570"/>
            <a:ext cx="106817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en-US" altLang="zh-TW" sz="66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3</a:t>
            </a: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你使人歸於塵土，說：</a:t>
            </a:r>
            <a:br>
              <a:rPr kumimoji="1" lang="en-US" altLang="zh-TW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</a:b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「世人哪，你們要歸回。」</a:t>
            </a:r>
            <a:br>
              <a:rPr kumimoji="1" lang="en-US" altLang="zh-TW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</a:br>
            <a:r>
              <a:rPr kumimoji="1" lang="en-US" altLang="zh-TW" sz="66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4</a:t>
            </a: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在你看來，千年如已過的</a:t>
            </a:r>
            <a:br>
              <a:rPr kumimoji="1" lang="en-US" altLang="zh-TW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</a:b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昨日，又如夜間的一更。</a:t>
            </a:r>
          </a:p>
        </p:txBody>
      </p:sp>
    </p:spTree>
    <p:extLst>
      <p:ext uri="{BB962C8B-B14F-4D97-AF65-F5344CB8AC3E}">
        <p14:creationId xmlns:p14="http://schemas.microsoft.com/office/powerpoint/2010/main" val="2751332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預留位置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CD8D479-8942-46E8-A226-A4E01F7A105C}" type="slidenum">
              <a:rPr lang="en-US" altLang="zh-TW" smtClean="0">
                <a:solidFill>
                  <a:prstClr val="black">
                    <a:tint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pPr/>
              <a:t>3</a:t>
            </a:fld>
            <a:endParaRPr lang="zh-TW" altLang="en-US" dirty="0">
              <a:solidFill>
                <a:prstClr val="black">
                  <a:tint val="7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" name="內容版面配置區 4"/>
          <p:cNvSpPr txBox="1">
            <a:spLocks/>
          </p:cNvSpPr>
          <p:nvPr/>
        </p:nvSpPr>
        <p:spPr>
          <a:xfrm>
            <a:off x="1" y="182880"/>
            <a:ext cx="12191998" cy="457643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8038" algn="l"/>
              </a:tabLst>
            </a:pPr>
            <a:r>
              <a:rPr lang="en-US" altLang="zh-TW" sz="6600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	</a:t>
            </a:r>
            <a:r>
              <a:rPr lang="zh-TW" altLang="zh-HK" sz="6600" b="1" dirty="0">
                <a:solidFill>
                  <a:srgbClr val="7030A0"/>
                </a:solidFill>
                <a:latin typeface="+mj-ea"/>
              </a:rPr>
              <a:t>讚美上主，榮耀神，</a:t>
            </a:r>
            <a:br>
              <a:rPr lang="en-US" altLang="zh-TW" sz="6600" b="1" dirty="0">
                <a:solidFill>
                  <a:srgbClr val="7030A0"/>
                </a:solidFill>
                <a:latin typeface="+mj-ea"/>
              </a:rPr>
            </a:br>
            <a:r>
              <a:rPr lang="en-US" altLang="zh-TW" sz="6600" b="1" dirty="0">
                <a:solidFill>
                  <a:srgbClr val="7030A0"/>
                </a:solidFill>
                <a:latin typeface="+mj-ea"/>
              </a:rPr>
              <a:t>   	</a:t>
            </a:r>
            <a:r>
              <a:rPr lang="zh-TW" altLang="zh-HK" sz="6600" b="1" dirty="0">
                <a:solidFill>
                  <a:srgbClr val="7030A0"/>
                </a:solidFill>
                <a:latin typeface="+mj-ea"/>
              </a:rPr>
              <a:t>哈利路亞！阿們！</a:t>
            </a:r>
            <a:br>
              <a:rPr lang="en-US" altLang="zh-HK" sz="6600" b="1" dirty="0">
                <a:solidFill>
                  <a:srgbClr val="7030A0"/>
                </a:solidFill>
                <a:latin typeface="+mj-ea"/>
              </a:rPr>
            </a:br>
            <a:r>
              <a:rPr lang="en-US" altLang="zh-HK" sz="6600" b="1" dirty="0">
                <a:solidFill>
                  <a:srgbClr val="7030A0"/>
                </a:solidFill>
                <a:latin typeface="+mj-ea"/>
              </a:rPr>
              <a:t>	</a:t>
            </a:r>
            <a:endParaRPr lang="zh-TW" altLang="zh-HK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14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5">
            <a:extLst>
              <a:ext uri="{FF2B5EF4-FFF2-40B4-BE49-F238E27FC236}">
                <a16:creationId xmlns:a16="http://schemas.microsoft.com/office/drawing/2014/main" id="{C859A2D3-85D4-D711-776C-B40A28D9C991}"/>
              </a:ext>
            </a:extLst>
          </p:cNvPr>
          <p:cNvSpPr/>
          <p:nvPr/>
        </p:nvSpPr>
        <p:spPr>
          <a:xfrm>
            <a:off x="0" y="265570"/>
            <a:ext cx="1068173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en-US" altLang="zh-TW" sz="66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5</a:t>
            </a: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你叫他們如水沖去，他們</a:t>
            </a:r>
            <a:br>
              <a:rPr kumimoji="1" lang="en-US" altLang="zh-TW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</a:b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如睡一覺。早晨，他們如</a:t>
            </a:r>
            <a:br>
              <a:rPr kumimoji="1" lang="en-US" altLang="zh-TW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</a:b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生長的草；</a:t>
            </a:r>
            <a:r>
              <a:rPr kumimoji="1" lang="en-US" altLang="zh-TW" sz="66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6</a:t>
            </a: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早晨發芽生長，晚上割下枯乾。</a:t>
            </a:r>
          </a:p>
          <a:p>
            <a:pPr algn="just">
              <a:tabLst>
                <a:tab pos="11364100" algn="l"/>
              </a:tabLst>
              <a:defRPr/>
            </a:pPr>
            <a:endParaRPr kumimoji="1" lang="zh-TW" altLang="en-US" sz="66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54466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5">
            <a:extLst>
              <a:ext uri="{FF2B5EF4-FFF2-40B4-BE49-F238E27FC236}">
                <a16:creationId xmlns:a16="http://schemas.microsoft.com/office/drawing/2014/main" id="{C859A2D3-85D4-D711-776C-B40A28D9C991}"/>
              </a:ext>
            </a:extLst>
          </p:cNvPr>
          <p:cNvSpPr/>
          <p:nvPr/>
        </p:nvSpPr>
        <p:spPr>
          <a:xfrm>
            <a:off x="0" y="265570"/>
            <a:ext cx="1068173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en-US" altLang="zh-TW" sz="66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7</a:t>
            </a: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我們因你的怒氣而消滅，</a:t>
            </a:r>
            <a:br>
              <a:rPr kumimoji="1" lang="en-US" altLang="zh-TW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</a:b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因你的憤怒而驚惶。</a:t>
            </a:r>
            <a:r>
              <a:rPr kumimoji="1" lang="en-US" altLang="zh-TW" sz="66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8</a:t>
            </a: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你將</a:t>
            </a:r>
            <a:br>
              <a:rPr kumimoji="1" lang="en-US" altLang="zh-TW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</a:b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我們的罪孽擺在你面前，</a:t>
            </a:r>
            <a:br>
              <a:rPr kumimoji="1" lang="en-US" altLang="zh-TW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</a:b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將我們的隱惡擺在你面光</a:t>
            </a:r>
            <a:br>
              <a:rPr kumimoji="1" lang="en-US" altLang="zh-TW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</a:b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之中。</a:t>
            </a:r>
          </a:p>
          <a:p>
            <a:pPr algn="just">
              <a:tabLst>
                <a:tab pos="11364100" algn="l"/>
              </a:tabLst>
              <a:defRPr/>
            </a:pPr>
            <a:endParaRPr kumimoji="1" lang="zh-TW" altLang="en-US" sz="66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32185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5">
            <a:extLst>
              <a:ext uri="{FF2B5EF4-FFF2-40B4-BE49-F238E27FC236}">
                <a16:creationId xmlns:a16="http://schemas.microsoft.com/office/drawing/2014/main" id="{C859A2D3-85D4-D711-776C-B40A28D9C991}"/>
              </a:ext>
            </a:extLst>
          </p:cNvPr>
          <p:cNvSpPr/>
          <p:nvPr/>
        </p:nvSpPr>
        <p:spPr>
          <a:xfrm>
            <a:off x="0" y="265570"/>
            <a:ext cx="106817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en-US" altLang="zh-TW" sz="66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9</a:t>
            </a: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我們經過的日子，都在你</a:t>
            </a:r>
            <a:br>
              <a:rPr kumimoji="1" lang="en-US" altLang="zh-TW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</a:b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震怒之下，我們度盡的</a:t>
            </a:r>
            <a:br>
              <a:rPr kumimoji="1" lang="en-US" altLang="zh-TW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</a:b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年歲，好像一聲嘆息。</a:t>
            </a:r>
            <a:endParaRPr kumimoji="1" lang="en-US" altLang="zh-TW" sz="66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  <a:cs typeface="Arial" panose="020B0604020202020204"/>
            </a:endParaRPr>
          </a:p>
          <a:p>
            <a:pPr algn="just"/>
            <a:r>
              <a:rPr kumimoji="1" lang="en-US" altLang="zh-TW" sz="66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10</a:t>
            </a: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我們一生的年日是七十歲，</a:t>
            </a:r>
          </a:p>
        </p:txBody>
      </p:sp>
    </p:spTree>
    <p:extLst>
      <p:ext uri="{BB962C8B-B14F-4D97-AF65-F5344CB8AC3E}">
        <p14:creationId xmlns:p14="http://schemas.microsoft.com/office/powerpoint/2010/main" val="619335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5">
            <a:extLst>
              <a:ext uri="{FF2B5EF4-FFF2-40B4-BE49-F238E27FC236}">
                <a16:creationId xmlns:a16="http://schemas.microsoft.com/office/drawing/2014/main" id="{C859A2D3-85D4-D711-776C-B40A28D9C991}"/>
              </a:ext>
            </a:extLst>
          </p:cNvPr>
          <p:cNvSpPr/>
          <p:nvPr/>
        </p:nvSpPr>
        <p:spPr>
          <a:xfrm>
            <a:off x="0" y="265570"/>
            <a:ext cx="106817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若是強壯可到八十歲；但</a:t>
            </a:r>
            <a:br>
              <a:rPr kumimoji="1" lang="en-US" altLang="zh-TW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</a:b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其中所矜誇的不過是勞苦</a:t>
            </a:r>
            <a:br>
              <a:rPr kumimoji="1" lang="en-US" altLang="zh-TW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</a:b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愁煩，轉眼即逝，我們便</a:t>
            </a:r>
            <a:br>
              <a:rPr kumimoji="1" lang="en-US" altLang="zh-TW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</a:b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如飛而去。</a:t>
            </a:r>
          </a:p>
        </p:txBody>
      </p:sp>
    </p:spTree>
    <p:extLst>
      <p:ext uri="{BB962C8B-B14F-4D97-AF65-F5344CB8AC3E}">
        <p14:creationId xmlns:p14="http://schemas.microsoft.com/office/powerpoint/2010/main" val="17320167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5">
            <a:extLst>
              <a:ext uri="{FF2B5EF4-FFF2-40B4-BE49-F238E27FC236}">
                <a16:creationId xmlns:a16="http://schemas.microsoft.com/office/drawing/2014/main" id="{C859A2D3-85D4-D711-776C-B40A28D9C991}"/>
              </a:ext>
            </a:extLst>
          </p:cNvPr>
          <p:cNvSpPr/>
          <p:nvPr/>
        </p:nvSpPr>
        <p:spPr>
          <a:xfrm>
            <a:off x="0" y="265570"/>
            <a:ext cx="1068173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en-US" altLang="zh-TW" sz="66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11</a:t>
            </a: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誰曉得你怒氣的權勢？</a:t>
            </a:r>
          </a:p>
          <a:p>
            <a:pPr algn="just"/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誰因著敬畏你而曉得你的</a:t>
            </a:r>
            <a:br>
              <a:rPr kumimoji="1" lang="en-US" altLang="zh-TW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</a:b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憤怒呢？</a:t>
            </a:r>
            <a:r>
              <a:rPr kumimoji="1" lang="en-US" altLang="zh-TW" sz="66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12</a:t>
            </a: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求你指教我們</a:t>
            </a:r>
            <a:br>
              <a:rPr kumimoji="1" lang="en-US" altLang="zh-TW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</a:b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怎樣數算自己的日子，</a:t>
            </a:r>
          </a:p>
          <a:p>
            <a:pPr algn="just"/>
            <a:endParaRPr kumimoji="1" lang="zh-TW" altLang="en-US" sz="66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  <a:cs typeface="Arial" panose="020B0604020202020204"/>
            </a:endParaRPr>
          </a:p>
          <a:p>
            <a:pPr algn="just">
              <a:tabLst>
                <a:tab pos="11364100" algn="l"/>
              </a:tabLst>
              <a:defRPr/>
            </a:pPr>
            <a:endParaRPr kumimoji="1" lang="zh-TW" altLang="en-US" sz="66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30640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5">
            <a:extLst>
              <a:ext uri="{FF2B5EF4-FFF2-40B4-BE49-F238E27FC236}">
                <a16:creationId xmlns:a16="http://schemas.microsoft.com/office/drawing/2014/main" id="{C859A2D3-85D4-D711-776C-B40A28D9C991}"/>
              </a:ext>
            </a:extLst>
          </p:cNvPr>
          <p:cNvSpPr/>
          <p:nvPr/>
        </p:nvSpPr>
        <p:spPr>
          <a:xfrm>
            <a:off x="0" y="265570"/>
            <a:ext cx="106817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好叫我們得著智慧的心。</a:t>
            </a:r>
            <a:endParaRPr kumimoji="1" lang="en-US" altLang="zh-TW" sz="66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  <a:cs typeface="Arial" panose="020B0604020202020204"/>
            </a:endParaRPr>
          </a:p>
          <a:p>
            <a:pPr algn="just"/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 </a:t>
            </a:r>
            <a:r>
              <a:rPr kumimoji="1" lang="en-US" altLang="zh-TW" sz="66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13</a:t>
            </a: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耶和華啊，我們要等到</a:t>
            </a:r>
            <a:br>
              <a:rPr kumimoji="1" lang="en-US" altLang="zh-TW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</a:b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幾時呢？求你轉回，憐憫</a:t>
            </a:r>
            <a:br>
              <a:rPr kumimoji="1" lang="en-US" altLang="zh-TW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</a:b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你的僕人們。</a:t>
            </a:r>
          </a:p>
        </p:txBody>
      </p:sp>
    </p:spTree>
    <p:extLst>
      <p:ext uri="{BB962C8B-B14F-4D97-AF65-F5344CB8AC3E}">
        <p14:creationId xmlns:p14="http://schemas.microsoft.com/office/powerpoint/2010/main" val="1401098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5">
            <a:extLst>
              <a:ext uri="{FF2B5EF4-FFF2-40B4-BE49-F238E27FC236}">
                <a16:creationId xmlns:a16="http://schemas.microsoft.com/office/drawing/2014/main" id="{C859A2D3-85D4-D711-776C-B40A28D9C991}"/>
              </a:ext>
            </a:extLst>
          </p:cNvPr>
          <p:cNvSpPr/>
          <p:nvPr/>
        </p:nvSpPr>
        <p:spPr>
          <a:xfrm>
            <a:off x="128337" y="265570"/>
            <a:ext cx="106817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en-US" altLang="zh-TW" sz="66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14</a:t>
            </a: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求你使我們早早飽得你的慈愛，好叫我們一生一世歡呼喜樂。</a:t>
            </a:r>
          </a:p>
          <a:p>
            <a:pPr algn="just">
              <a:tabLst>
                <a:tab pos="11364100" algn="l"/>
              </a:tabLst>
              <a:defRPr/>
            </a:pPr>
            <a:endParaRPr kumimoji="1" lang="zh-TW" altLang="en-US" sz="66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82270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5">
            <a:extLst>
              <a:ext uri="{FF2B5EF4-FFF2-40B4-BE49-F238E27FC236}">
                <a16:creationId xmlns:a16="http://schemas.microsoft.com/office/drawing/2014/main" id="{C859A2D3-85D4-D711-776C-B40A28D9C991}"/>
              </a:ext>
            </a:extLst>
          </p:cNvPr>
          <p:cNvSpPr/>
          <p:nvPr/>
        </p:nvSpPr>
        <p:spPr>
          <a:xfrm>
            <a:off x="128337" y="265570"/>
            <a:ext cx="106817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en-US" altLang="zh-TW" sz="66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15</a:t>
            </a: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求你照著你使我們受苦的日子，和我們遭難的年歲，使我們喜樂。</a:t>
            </a:r>
          </a:p>
        </p:txBody>
      </p:sp>
    </p:spTree>
    <p:extLst>
      <p:ext uri="{BB962C8B-B14F-4D97-AF65-F5344CB8AC3E}">
        <p14:creationId xmlns:p14="http://schemas.microsoft.com/office/powerpoint/2010/main" val="1593768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5">
            <a:extLst>
              <a:ext uri="{FF2B5EF4-FFF2-40B4-BE49-F238E27FC236}">
                <a16:creationId xmlns:a16="http://schemas.microsoft.com/office/drawing/2014/main" id="{C859A2D3-85D4-D711-776C-B40A28D9C991}"/>
              </a:ext>
            </a:extLst>
          </p:cNvPr>
          <p:cNvSpPr/>
          <p:nvPr/>
        </p:nvSpPr>
        <p:spPr>
          <a:xfrm>
            <a:off x="128337" y="265570"/>
            <a:ext cx="1068173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en-US" altLang="zh-TW" sz="66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16</a:t>
            </a: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願你的作為向你僕人們</a:t>
            </a:r>
            <a:br>
              <a:rPr kumimoji="1" lang="en-US" altLang="zh-TW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</a:b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顯現，願你的榮耀向他們</a:t>
            </a:r>
            <a:br>
              <a:rPr kumimoji="1" lang="en-US" altLang="zh-TW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</a:b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子孫顯明。</a:t>
            </a:r>
            <a:r>
              <a:rPr kumimoji="1" lang="en-US" altLang="zh-TW" sz="66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17</a:t>
            </a: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願主－我們</a:t>
            </a:r>
            <a:br>
              <a:rPr kumimoji="1" lang="en-US" altLang="zh-TW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</a:b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上帝的恩寵歸於我們身上。</a:t>
            </a:r>
          </a:p>
          <a:p>
            <a:pPr algn="just"/>
            <a:endParaRPr kumimoji="1" lang="zh-TW" altLang="en-US" sz="66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  <a:cs typeface="Arial" panose="020B0604020202020204"/>
            </a:endParaRPr>
          </a:p>
          <a:p>
            <a:pPr algn="just">
              <a:tabLst>
                <a:tab pos="11364100" algn="l"/>
              </a:tabLst>
              <a:defRPr/>
            </a:pPr>
            <a:endParaRPr kumimoji="1" lang="zh-TW" altLang="en-US" sz="66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813540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5">
            <a:extLst>
              <a:ext uri="{FF2B5EF4-FFF2-40B4-BE49-F238E27FC236}">
                <a16:creationId xmlns:a16="http://schemas.microsoft.com/office/drawing/2014/main" id="{C859A2D3-85D4-D711-776C-B40A28D9C991}"/>
              </a:ext>
            </a:extLst>
          </p:cNvPr>
          <p:cNvSpPr/>
          <p:nvPr/>
        </p:nvSpPr>
        <p:spPr>
          <a:xfrm>
            <a:off x="128337" y="265570"/>
            <a:ext cx="1068173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願你堅立我們手所做的工，</a:t>
            </a:r>
          </a:p>
          <a:p>
            <a:pPr algn="just"/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我們手所做的工，願你堅立。</a:t>
            </a:r>
          </a:p>
        </p:txBody>
      </p:sp>
    </p:spTree>
    <p:extLst>
      <p:ext uri="{BB962C8B-B14F-4D97-AF65-F5344CB8AC3E}">
        <p14:creationId xmlns:p14="http://schemas.microsoft.com/office/powerpoint/2010/main" val="1325279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預留位置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CD8D479-8942-46E8-A226-A4E01F7A105C}" type="slidenum">
              <a:rPr lang="en-US" altLang="zh-TW" smtClean="0">
                <a:solidFill>
                  <a:prstClr val="black">
                    <a:tint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pPr/>
              <a:t>4</a:t>
            </a:fld>
            <a:endParaRPr lang="zh-TW" altLang="en-US" dirty="0">
              <a:solidFill>
                <a:prstClr val="black">
                  <a:tint val="7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" name="內容版面配置區 4"/>
          <p:cNvSpPr txBox="1">
            <a:spLocks/>
          </p:cNvSpPr>
          <p:nvPr/>
        </p:nvSpPr>
        <p:spPr>
          <a:xfrm>
            <a:off x="1" y="182880"/>
            <a:ext cx="12191998" cy="457643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8038" algn="l"/>
              </a:tabLst>
            </a:pPr>
            <a:r>
              <a:rPr lang="en-US" altLang="zh-HK" sz="6600" b="1" dirty="0">
                <a:solidFill>
                  <a:srgbClr val="7030A0"/>
                </a:solidFill>
                <a:latin typeface="+mj-ea"/>
              </a:rPr>
              <a:t>	</a:t>
            </a:r>
            <a:r>
              <a:rPr lang="zh-TW" altLang="zh-HK" sz="6600" b="1" dirty="0">
                <a:solidFill>
                  <a:srgbClr val="7030A0"/>
                </a:solidFill>
                <a:latin typeface="+mj-ea"/>
              </a:rPr>
              <a:t>聖眾齊立，歌聲震，</a:t>
            </a:r>
            <a:br>
              <a:rPr lang="en-US" altLang="zh-TW" sz="6600" b="1" dirty="0">
                <a:solidFill>
                  <a:srgbClr val="7030A0"/>
                </a:solidFill>
                <a:latin typeface="+mj-ea"/>
              </a:rPr>
            </a:br>
            <a:r>
              <a:rPr lang="en-US" altLang="zh-TW" sz="6600" b="1" dirty="0">
                <a:solidFill>
                  <a:srgbClr val="7030A0"/>
                </a:solidFill>
                <a:latin typeface="+mj-ea"/>
              </a:rPr>
              <a:t>	</a:t>
            </a:r>
            <a:r>
              <a:rPr lang="zh-TW" altLang="zh-HK" sz="6600" b="1" dirty="0">
                <a:solidFill>
                  <a:srgbClr val="7030A0"/>
                </a:solidFill>
                <a:latin typeface="+mj-ea"/>
              </a:rPr>
              <a:t>哈利路亞！阿們！</a:t>
            </a:r>
            <a:endParaRPr lang="en-US" altLang="zh-TW" sz="6600" b="1" dirty="0">
              <a:solidFill>
                <a:srgbClr val="7030A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590706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5">
            <a:extLst>
              <a:ext uri="{FF2B5EF4-FFF2-40B4-BE49-F238E27FC236}">
                <a16:creationId xmlns:a16="http://schemas.microsoft.com/office/drawing/2014/main" id="{C6BACAFF-E309-004E-8CD3-9EFAE7FFE97B}"/>
              </a:ext>
            </a:extLst>
          </p:cNvPr>
          <p:cNvSpPr/>
          <p:nvPr/>
        </p:nvSpPr>
        <p:spPr>
          <a:xfrm>
            <a:off x="0" y="0"/>
            <a:ext cx="10238912" cy="1118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1" lang="zh-TW" altLang="en-US" sz="6667" b="1" kern="0" baseline="30000" dirty="0">
                <a:solidFill>
                  <a:srgbClr val="7030A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詩篇</a:t>
            </a:r>
            <a:r>
              <a:rPr kumimoji="1" lang="en-US" altLang="zh-TW" sz="6667" b="1" kern="0" baseline="30000" dirty="0">
                <a:solidFill>
                  <a:srgbClr val="7030A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92:12-14</a:t>
            </a:r>
            <a:r>
              <a:rPr kumimoji="1" lang="en-US" altLang="zh-TW" sz="6667" b="1" kern="0" dirty="0">
                <a:solidFill>
                  <a:srgbClr val="7030A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 </a:t>
            </a:r>
            <a:r>
              <a:rPr kumimoji="1" lang="zh-TW" altLang="en-US" sz="6667" b="1" kern="0" baseline="30000" dirty="0">
                <a:solidFill>
                  <a:srgbClr val="7030A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舊約</a:t>
            </a:r>
            <a:r>
              <a:rPr kumimoji="1" lang="en-US" altLang="zh-TW" sz="6667" b="1" kern="0" baseline="30000" dirty="0">
                <a:solidFill>
                  <a:srgbClr val="7030A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857</a:t>
            </a:r>
            <a:r>
              <a:rPr kumimoji="1" lang="zh-TW" altLang="en-US" sz="6667" b="1" kern="0" baseline="30000" dirty="0">
                <a:solidFill>
                  <a:srgbClr val="7030A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頁</a:t>
            </a:r>
            <a:endParaRPr kumimoji="1" lang="zh-TW" altLang="en-US" sz="6667" b="1" kern="0" dirty="0">
              <a:solidFill>
                <a:srgbClr val="7030A0"/>
              </a:solidFill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矩形 5">
            <a:extLst>
              <a:ext uri="{FF2B5EF4-FFF2-40B4-BE49-F238E27FC236}">
                <a16:creationId xmlns:a16="http://schemas.microsoft.com/office/drawing/2014/main" id="{AB1B315A-AF54-9653-B2C1-75375CFAFA51}"/>
              </a:ext>
            </a:extLst>
          </p:cNvPr>
          <p:cNvSpPr/>
          <p:nvPr/>
        </p:nvSpPr>
        <p:spPr>
          <a:xfrm>
            <a:off x="89839" y="827044"/>
            <a:ext cx="10681735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kumimoji="1" lang="en-US" altLang="zh-TW" sz="66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12</a:t>
            </a: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義人要興旺如棕樹，</a:t>
            </a:r>
            <a:br>
              <a:rPr kumimoji="1" lang="en-US" altLang="zh-TW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</a:b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生長如黎巴嫩的香柏樹。</a:t>
            </a:r>
            <a:endParaRPr kumimoji="1" lang="en-US" altLang="zh-TW" sz="66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  <a:cs typeface="Arial" panose="020B0604020202020204"/>
            </a:endParaRPr>
          </a:p>
          <a:p>
            <a:pPr algn="just">
              <a:lnSpc>
                <a:spcPct val="90000"/>
              </a:lnSpc>
              <a:defRPr/>
            </a:pPr>
            <a:r>
              <a:rPr kumimoji="1" lang="en-US" altLang="zh-TW" sz="66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13</a:t>
            </a: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他們栽於耶和華的殿中，</a:t>
            </a:r>
            <a:br>
              <a:rPr kumimoji="1" lang="en-US" altLang="zh-TW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</a:b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發旺在我們上帝的院裏。</a:t>
            </a:r>
          </a:p>
        </p:txBody>
      </p:sp>
    </p:spTree>
    <p:extLst>
      <p:ext uri="{BB962C8B-B14F-4D97-AF65-F5344CB8AC3E}">
        <p14:creationId xmlns:p14="http://schemas.microsoft.com/office/powerpoint/2010/main" val="4563682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5">
            <a:extLst>
              <a:ext uri="{FF2B5EF4-FFF2-40B4-BE49-F238E27FC236}">
                <a16:creationId xmlns:a16="http://schemas.microsoft.com/office/drawing/2014/main" id="{F1275A89-2D25-8FC8-0CE5-D7F61DF46872}"/>
              </a:ext>
            </a:extLst>
          </p:cNvPr>
          <p:cNvSpPr/>
          <p:nvPr/>
        </p:nvSpPr>
        <p:spPr>
          <a:xfrm>
            <a:off x="128337" y="265570"/>
            <a:ext cx="10681735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kumimoji="1" lang="en-US" altLang="zh-TW" sz="66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14</a:t>
            </a: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他們髮白的時候仍結果子，</a:t>
            </a:r>
          </a:p>
          <a:p>
            <a:pPr algn="just">
              <a:lnSpc>
                <a:spcPct val="90000"/>
              </a:lnSpc>
              <a:defRPr/>
            </a:pP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而且鮮美多汁</a:t>
            </a:r>
          </a:p>
        </p:txBody>
      </p:sp>
    </p:spTree>
    <p:extLst>
      <p:ext uri="{BB962C8B-B14F-4D97-AF65-F5344CB8AC3E}">
        <p14:creationId xmlns:p14="http://schemas.microsoft.com/office/powerpoint/2010/main" val="8336707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5">
            <a:extLst>
              <a:ext uri="{FF2B5EF4-FFF2-40B4-BE49-F238E27FC236}">
                <a16:creationId xmlns:a16="http://schemas.microsoft.com/office/drawing/2014/main" id="{C6BACAFF-E309-004E-8CD3-9EFAE7FFE97B}"/>
              </a:ext>
            </a:extLst>
          </p:cNvPr>
          <p:cNvSpPr/>
          <p:nvPr/>
        </p:nvSpPr>
        <p:spPr>
          <a:xfrm>
            <a:off x="0" y="0"/>
            <a:ext cx="9104416" cy="1118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1" lang="zh-TW" altLang="zh-HK" sz="6667" b="1" kern="0" baseline="30000" dirty="0">
                <a:solidFill>
                  <a:srgbClr val="7030A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路加福音</a:t>
            </a:r>
            <a:r>
              <a:rPr kumimoji="1" lang="en-US" altLang="zh-HK" sz="6667" b="1" kern="0" baseline="30000" dirty="0">
                <a:solidFill>
                  <a:srgbClr val="7030A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2</a:t>
            </a:r>
            <a:r>
              <a:rPr kumimoji="1" lang="zh-TW" altLang="zh-HK" sz="6667" b="1" kern="0" baseline="30000" dirty="0">
                <a:solidFill>
                  <a:srgbClr val="7030A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章</a:t>
            </a:r>
            <a:r>
              <a:rPr kumimoji="1" lang="en-US" altLang="zh-HK" sz="6667" b="1" kern="0" baseline="30000" dirty="0">
                <a:solidFill>
                  <a:srgbClr val="7030A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36-40</a:t>
            </a:r>
            <a:r>
              <a:rPr kumimoji="1" lang="zh-TW" altLang="zh-HK" sz="6667" b="1" kern="0" baseline="30000" dirty="0">
                <a:solidFill>
                  <a:srgbClr val="7030A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節</a:t>
            </a:r>
            <a:r>
              <a:rPr kumimoji="1" lang="en-US" altLang="zh-TW" sz="6667" b="1" kern="0" baseline="30000" dirty="0">
                <a:solidFill>
                  <a:srgbClr val="7030A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  </a:t>
            </a:r>
            <a:r>
              <a:rPr kumimoji="1" lang="zh-TW" altLang="en-US" sz="6667" b="1" kern="0" baseline="30000" dirty="0">
                <a:solidFill>
                  <a:srgbClr val="7030A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新約 </a:t>
            </a:r>
            <a:r>
              <a:rPr kumimoji="1" lang="en-US" altLang="zh-TW" sz="6667" b="1" kern="0" baseline="30000" dirty="0">
                <a:solidFill>
                  <a:srgbClr val="7030A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89</a:t>
            </a:r>
            <a:r>
              <a:rPr kumimoji="1" lang="zh-TW" altLang="en-US" sz="6667" b="1" kern="0" baseline="30000" dirty="0">
                <a:solidFill>
                  <a:srgbClr val="7030A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頁</a:t>
            </a:r>
            <a:endParaRPr kumimoji="1" lang="zh-TW" altLang="en-US" sz="6667" b="1" kern="0" dirty="0">
              <a:solidFill>
                <a:srgbClr val="7030A0"/>
              </a:solidFill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矩形 5">
            <a:extLst>
              <a:ext uri="{FF2B5EF4-FFF2-40B4-BE49-F238E27FC236}">
                <a16:creationId xmlns:a16="http://schemas.microsoft.com/office/drawing/2014/main" id="{FD879E9F-D9E2-9CFC-417E-DCC9FFAD2852}"/>
              </a:ext>
            </a:extLst>
          </p:cNvPr>
          <p:cNvSpPr/>
          <p:nvPr/>
        </p:nvSpPr>
        <p:spPr>
          <a:xfrm>
            <a:off x="89839" y="827044"/>
            <a:ext cx="106817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1" lang="en-US" altLang="zh-TW" sz="66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36</a:t>
            </a: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又有位女先知，名叫亞拿，是亞設支派法內力的女兒，年紀已經老邁，從童女出嫁，</a:t>
            </a:r>
            <a:endParaRPr kumimoji="1" lang="zh-TW" altLang="en-US" sz="66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710755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>
                <a16:creationId xmlns:a16="http://schemas.microsoft.com/office/drawing/2014/main" id="{3D79FC6A-2CEE-0CA9-2296-B4688D8E3E53}"/>
              </a:ext>
            </a:extLst>
          </p:cNvPr>
          <p:cNvSpPr/>
          <p:nvPr/>
        </p:nvSpPr>
        <p:spPr>
          <a:xfrm>
            <a:off x="128337" y="265570"/>
            <a:ext cx="106817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同丈夫住了七年，</a:t>
            </a:r>
            <a:endParaRPr kumimoji="1" lang="en-US" altLang="zh-TW" sz="66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  <a:cs typeface="Arial" panose="020B0604020202020204"/>
            </a:endParaRPr>
          </a:p>
          <a:p>
            <a:pPr algn="just">
              <a:defRPr/>
            </a:pPr>
            <a:r>
              <a:rPr kumimoji="1" lang="en-US" altLang="zh-TW" sz="66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37</a:t>
            </a: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就寡居了，現在已經</a:t>
            </a:r>
            <a:br>
              <a:rPr kumimoji="1" lang="en-US" altLang="zh-TW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</a:b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八十四歲。她不離開聖殿，禁食祈求，晝夜事奉上帝。</a:t>
            </a:r>
            <a:endParaRPr kumimoji="1" lang="zh-TW" altLang="en-US" sz="66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951060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5">
            <a:extLst>
              <a:ext uri="{FF2B5EF4-FFF2-40B4-BE49-F238E27FC236}">
                <a16:creationId xmlns:a16="http://schemas.microsoft.com/office/drawing/2014/main" id="{C859A2D3-85D4-D711-776C-B40A28D9C991}"/>
              </a:ext>
            </a:extLst>
          </p:cNvPr>
          <p:cNvSpPr/>
          <p:nvPr/>
        </p:nvSpPr>
        <p:spPr>
          <a:xfrm>
            <a:off x="186091" y="297655"/>
            <a:ext cx="956906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1" lang="en-US" altLang="zh-TW" sz="66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38</a:t>
            </a: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正當那時，她進前來  感謝上帝，對一切盼望</a:t>
            </a:r>
            <a:br>
              <a:rPr kumimoji="1" lang="en-US" altLang="zh-TW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</a:b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耶路撒冷得救贖的人講論這孩子的事。</a:t>
            </a:r>
          </a:p>
        </p:txBody>
      </p:sp>
    </p:spTree>
    <p:extLst>
      <p:ext uri="{BB962C8B-B14F-4D97-AF65-F5344CB8AC3E}">
        <p14:creationId xmlns:p14="http://schemas.microsoft.com/office/powerpoint/2010/main" val="2805887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5">
            <a:extLst>
              <a:ext uri="{FF2B5EF4-FFF2-40B4-BE49-F238E27FC236}">
                <a16:creationId xmlns:a16="http://schemas.microsoft.com/office/drawing/2014/main" id="{C859A2D3-85D4-D711-776C-B40A28D9C991}"/>
              </a:ext>
            </a:extLst>
          </p:cNvPr>
          <p:cNvSpPr/>
          <p:nvPr/>
        </p:nvSpPr>
        <p:spPr>
          <a:xfrm>
            <a:off x="186091" y="297655"/>
            <a:ext cx="956906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1" lang="en-US" altLang="zh-TW" sz="66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39</a:t>
            </a: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約瑟和馬利亞照主的</a:t>
            </a:r>
            <a:br>
              <a:rPr kumimoji="1" lang="en-US" altLang="zh-TW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</a:b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律法辦完了一切的事，</a:t>
            </a:r>
            <a:br>
              <a:rPr kumimoji="1" lang="en-US" altLang="zh-TW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</a:b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就回加利利，到自己的城拿撒勒去了。</a:t>
            </a:r>
            <a:endParaRPr kumimoji="1" lang="zh-TW" altLang="en-US" sz="66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708268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5">
            <a:extLst>
              <a:ext uri="{FF2B5EF4-FFF2-40B4-BE49-F238E27FC236}">
                <a16:creationId xmlns:a16="http://schemas.microsoft.com/office/drawing/2014/main" id="{C859A2D3-85D4-D711-776C-B40A28D9C991}"/>
              </a:ext>
            </a:extLst>
          </p:cNvPr>
          <p:cNvSpPr/>
          <p:nvPr/>
        </p:nvSpPr>
        <p:spPr>
          <a:xfrm>
            <a:off x="186091" y="297655"/>
            <a:ext cx="95690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1" lang="en-US" altLang="zh-TW" sz="66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40</a:t>
            </a: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孩子漸漸長大，強健</a:t>
            </a:r>
            <a:br>
              <a:rPr kumimoji="1" lang="en-US" altLang="zh-TW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</a:b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起來，充滿智慧，又有</a:t>
            </a:r>
            <a:br>
              <a:rPr kumimoji="1" lang="en-US" altLang="zh-TW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</a:br>
            <a:r>
              <a:rPr kumimoji="1" lang="zh-TW" altLang="en-US" sz="66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</a:rPr>
              <a:t>上帝的恩典在他身上。</a:t>
            </a:r>
          </a:p>
        </p:txBody>
      </p:sp>
    </p:spTree>
    <p:extLst>
      <p:ext uri="{BB962C8B-B14F-4D97-AF65-F5344CB8AC3E}">
        <p14:creationId xmlns:p14="http://schemas.microsoft.com/office/powerpoint/2010/main" val="36357888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-1" y="440305"/>
            <a:ext cx="12224737" cy="370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/>
              <a:buNone/>
            </a:pPr>
            <a:r>
              <a:rPr lang="zh-TW" altLang="en-US" sz="6600" b="1" cap="all" dirty="0">
                <a:solidFill>
                  <a:prstClr val="white"/>
                </a:solidFill>
                <a:effectLst>
                  <a:glow rad="101600">
                    <a:srgbClr val="B24A4B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  <a:cs typeface="Arial" panose="020B0604020202020204"/>
                <a:sym typeface="Arial" panose="020B0604020202020204"/>
              </a:rPr>
              <a:t>獻  詩</a:t>
            </a:r>
            <a:endParaRPr lang="en-US" altLang="zh-TW" sz="6600" b="1" cap="all" dirty="0">
              <a:solidFill>
                <a:prstClr val="white"/>
              </a:solidFill>
              <a:effectLst>
                <a:glow rad="101600">
                  <a:srgbClr val="B24A4B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anose="020B0509000000000000" pitchFamily="49" charset="-120"/>
              <a:ea typeface="華康中黑體" panose="020B0509000000000000" pitchFamily="49" charset="-120"/>
              <a:cs typeface="Arial" panose="020B0604020202020204"/>
              <a:sym typeface="Arial" panose="020B0604020202020204"/>
            </a:endParaRPr>
          </a:p>
          <a:p>
            <a:pPr algn="ctr">
              <a:lnSpc>
                <a:spcPct val="130000"/>
              </a:lnSpc>
            </a:pPr>
            <a:r>
              <a:rPr lang="zh-TW" altLang="en-US" sz="6600" b="1" cap="all" spc="500" dirty="0"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  <a:cs typeface="Arial" panose="020B0604020202020204"/>
                <a:sym typeface="Arial" panose="020B0604020202020204"/>
              </a:rPr>
              <a:t>主我願</a:t>
            </a:r>
            <a:endParaRPr lang="en-US" altLang="zh-TW" sz="6600" b="1" cap="all" spc="500" dirty="0">
              <a:solidFill>
                <a:prstClr val="white"/>
              </a:solidFill>
              <a:effectLst>
                <a:glow rad="1397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anose="020B0509000000000000" pitchFamily="49" charset="-120"/>
              <a:ea typeface="華康中黑體" panose="020B0509000000000000" pitchFamily="49" charset="-120"/>
              <a:cs typeface="Arial" panose="020B0604020202020204"/>
              <a:sym typeface="Arial" panose="020B0604020202020204"/>
            </a:endParaRPr>
          </a:p>
          <a:p>
            <a:pPr algn="ctr" defTabSz="457189">
              <a:spcBef>
                <a:spcPts val="1600"/>
              </a:spcBef>
              <a:spcAft>
                <a:spcPts val="1200"/>
              </a:spcAft>
              <a:buFont typeface="Arial" panose="020B0604020202020204"/>
              <a:buNone/>
            </a:pPr>
            <a:r>
              <a:rPr lang="zh-TW" altLang="en-US" sz="6600" b="1" cap="all" dirty="0">
                <a:solidFill>
                  <a:prstClr val="white"/>
                </a:solidFill>
                <a:effectLst>
                  <a:glow rad="101600">
                    <a:srgbClr val="B24A4B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  <a:cs typeface="Arial" panose="020B0604020202020204"/>
                <a:sym typeface="Arial" panose="020B0604020202020204"/>
              </a:rPr>
              <a:t>詩 班</a:t>
            </a:r>
            <a:endParaRPr lang="en-US" altLang="zh-TW" sz="6600" b="1" cap="all" dirty="0">
              <a:solidFill>
                <a:prstClr val="white"/>
              </a:solidFill>
              <a:effectLst>
                <a:glow rad="101600">
                  <a:srgbClr val="B24A4B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anose="020B0509000000000000" pitchFamily="49" charset="-120"/>
              <a:ea typeface="華康中黑體" panose="020B0509000000000000" pitchFamily="49" charset="-120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260361" y="6572921"/>
            <a:ext cx="743144" cy="273049"/>
          </a:xfrm>
          <a:prstGeom prst="rect">
            <a:avLst/>
          </a:prstGeom>
        </p:spPr>
        <p:txBody>
          <a:bodyPr/>
          <a:lstStyle/>
          <a:p>
            <a:fld id="{9CD8D479-8942-46E8-A226-A4E01F7A105C}" type="slidenum">
              <a:rPr lang="en-US" altLang="zh-TW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47</a:t>
            </a:fld>
            <a:endParaRPr lang="zh-TW" alt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7554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272425" y="4518255"/>
            <a:ext cx="36471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54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范建邦</a:t>
            </a:r>
            <a:r>
              <a:rPr lang="zh-TW" altLang="zh-HK" sz="54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牧師</a:t>
            </a:r>
            <a:endParaRPr lang="zh-HK" altLang="en-US" sz="5400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Google Shape;275;p35"/>
          <p:cNvSpPr/>
          <p:nvPr/>
        </p:nvSpPr>
        <p:spPr>
          <a:xfrm>
            <a:off x="714386" y="1156066"/>
            <a:ext cx="2017184" cy="1107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4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/>
                <a:sym typeface="Arial" panose="020B0604020202020204"/>
              </a:rPr>
              <a:t>講道</a:t>
            </a:r>
          </a:p>
        </p:txBody>
      </p:sp>
      <p:sp>
        <p:nvSpPr>
          <p:cNvPr id="2" name="矩形 1"/>
          <p:cNvSpPr/>
          <p:nvPr/>
        </p:nvSpPr>
        <p:spPr>
          <a:xfrm>
            <a:off x="1722978" y="2727132"/>
            <a:ext cx="92897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spc="500" dirty="0">
                <a:solidFill>
                  <a:schemeClr val="bg1"/>
                </a:solidFill>
                <a:effectLst>
                  <a:glow rad="228600">
                    <a:srgbClr val="800080"/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髮白的時候仍多結果子</a:t>
            </a:r>
            <a:endParaRPr lang="zh-HK" altLang="en-US" sz="6600" b="1" spc="500" dirty="0">
              <a:solidFill>
                <a:schemeClr val="bg1"/>
              </a:solidFill>
              <a:effectLst>
                <a:glow rad="228600">
                  <a:srgbClr val="800080"/>
                </a:glo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74304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馬大和馬利亞真的對立？| 林崇智牧師| 週五崇拜- 敬老主日- YouTube">
            <a:extLst>
              <a:ext uri="{FF2B5EF4-FFF2-40B4-BE49-F238E27FC236}">
                <a16:creationId xmlns:a16="http://schemas.microsoft.com/office/drawing/2014/main" id="{8339D0E1-B86C-34EE-1D38-9A43EE5B6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07"/>
          <a:stretch>
            <a:fillRect/>
          </a:stretch>
        </p:blipFill>
        <p:spPr bwMode="auto">
          <a:xfrm>
            <a:off x="695325" y="981075"/>
            <a:ext cx="61849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 descr="長者日2022 – 「全城護老」(2022.11.20)">
            <a:extLst>
              <a:ext uri="{FF2B5EF4-FFF2-40B4-BE49-F238E27FC236}">
                <a16:creationId xmlns:a16="http://schemas.microsoft.com/office/drawing/2014/main" id="{115B7ABE-C5AF-DE18-8957-CF122C7C4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303213"/>
            <a:ext cx="4275138" cy="617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預留位置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CD8D479-8942-46E8-A226-A4E01F7A105C}" type="slidenum">
              <a:rPr lang="en-US" altLang="zh-TW" smtClean="0">
                <a:solidFill>
                  <a:prstClr val="black">
                    <a:tint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pPr/>
              <a:t>5</a:t>
            </a:fld>
            <a:endParaRPr lang="zh-TW" altLang="en-US" dirty="0">
              <a:solidFill>
                <a:prstClr val="black">
                  <a:tint val="7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" name="內容版面配置區 4"/>
          <p:cNvSpPr txBox="1">
            <a:spLocks/>
          </p:cNvSpPr>
          <p:nvPr/>
        </p:nvSpPr>
        <p:spPr>
          <a:xfrm>
            <a:off x="1" y="182880"/>
            <a:ext cx="12191998" cy="457643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8038" algn="l"/>
              </a:tabLst>
            </a:pPr>
            <a:r>
              <a:rPr lang="en-US" altLang="zh-HK" sz="6600" b="1" dirty="0">
                <a:solidFill>
                  <a:srgbClr val="7030A0"/>
                </a:solidFill>
                <a:latin typeface="+mj-ea"/>
              </a:rPr>
              <a:t>	</a:t>
            </a:r>
            <a:r>
              <a:rPr lang="zh-TW" altLang="en-US" sz="6600" b="1" dirty="0">
                <a:solidFill>
                  <a:srgbClr val="7030A0"/>
                </a:solidFill>
                <a:latin typeface="+mj-ea"/>
              </a:rPr>
              <a:t>天使環繞寶座前，</a:t>
            </a:r>
            <a:endParaRPr lang="en-US" altLang="zh-TW" sz="6600" b="1" dirty="0">
              <a:solidFill>
                <a:srgbClr val="7030A0"/>
              </a:solidFill>
              <a:latin typeface="+mj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8038" algn="l"/>
              </a:tabLst>
            </a:pPr>
            <a:r>
              <a:rPr lang="en-US" altLang="zh-TW" sz="6600" b="1" dirty="0">
                <a:solidFill>
                  <a:srgbClr val="7030A0"/>
                </a:solidFill>
                <a:latin typeface="+mj-ea"/>
              </a:rPr>
              <a:t>	</a:t>
            </a:r>
            <a:r>
              <a:rPr lang="zh-TW" altLang="en-US" sz="6600" b="1" dirty="0">
                <a:solidFill>
                  <a:srgbClr val="7030A0"/>
                </a:solidFill>
                <a:latin typeface="+mj-ea"/>
              </a:rPr>
              <a:t>哈利路亞！阿們！</a:t>
            </a:r>
            <a:br>
              <a:rPr lang="zh-TW" altLang="en-US" sz="6600" b="1" dirty="0">
                <a:solidFill>
                  <a:srgbClr val="7030A0"/>
                </a:solidFill>
                <a:latin typeface="+mj-ea"/>
              </a:rPr>
            </a:br>
            <a:r>
              <a:rPr lang="zh-TW" altLang="en-US" sz="6600" b="1" dirty="0">
                <a:solidFill>
                  <a:srgbClr val="7030A0"/>
                </a:solidFill>
                <a:latin typeface="+mj-ea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8038" algn="l"/>
              </a:tabLst>
            </a:pPr>
            <a:endParaRPr lang="zh-TW" altLang="en-US" sz="6600" b="1" dirty="0">
              <a:solidFill>
                <a:srgbClr val="7030A0"/>
              </a:solidFill>
              <a:latin typeface="+mj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8038" algn="l"/>
              </a:tabLst>
            </a:pPr>
            <a:endParaRPr lang="en-US" altLang="zh-TW" sz="6600" b="1" dirty="0">
              <a:solidFill>
                <a:srgbClr val="7030A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479297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從亞伯拉罕獻以撒來看他身上的閃光點- 主耶穌我們的救贖主- udn部落格">
            <a:extLst>
              <a:ext uri="{FF2B5EF4-FFF2-40B4-BE49-F238E27FC236}">
                <a16:creationId xmlns:a16="http://schemas.microsoft.com/office/drawing/2014/main" id="{415A4CA4-4B31-BB53-66D0-48E0A93D7F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HK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6148" name="Picture 4" descr="神人摩西的祈禱">
            <a:extLst>
              <a:ext uri="{FF2B5EF4-FFF2-40B4-BE49-F238E27FC236}">
                <a16:creationId xmlns:a16="http://schemas.microsoft.com/office/drawing/2014/main" id="{3C810074-A74B-0643-0010-44DFA6BBE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381000"/>
            <a:ext cx="1056005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摩西的创伤| 在祂里面微笑">
            <a:extLst>
              <a:ext uri="{FF2B5EF4-FFF2-40B4-BE49-F238E27FC236}">
                <a16:creationId xmlns:a16="http://schemas.microsoft.com/office/drawing/2014/main" id="{493E7CFF-9802-0934-72B3-98B5B1D96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33375"/>
            <a:ext cx="727392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67BFF92-EDD4-68DC-E182-5A39A6D7539B}"/>
              </a:ext>
            </a:extLst>
          </p:cNvPr>
          <p:cNvSpPr/>
          <p:nvPr/>
        </p:nvSpPr>
        <p:spPr>
          <a:xfrm>
            <a:off x="3215680" y="5426496"/>
            <a:ext cx="5262979" cy="995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摩西逃亡到曠野牧羊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2">
            <a:extLst>
              <a:ext uri="{FF2B5EF4-FFF2-40B4-BE49-F238E27FC236}">
                <a16:creationId xmlns:a16="http://schemas.microsoft.com/office/drawing/2014/main" id="{B32E4608-2AB4-2863-74EB-B439E1278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496" y="5517231"/>
            <a:ext cx="9212778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摩西用上帝所賜的智慧與法老王鬥法</a:t>
            </a:r>
          </a:p>
        </p:txBody>
      </p:sp>
      <p:sp>
        <p:nvSpPr>
          <p:cNvPr id="8195" name="AutoShape 5" descr="https://pic1.zhimg.com/80/v2-47b5532ae4b31118705cd88283979f4c_720w.webp">
            <a:extLst>
              <a:ext uri="{FF2B5EF4-FFF2-40B4-BE49-F238E27FC236}">
                <a16:creationId xmlns:a16="http://schemas.microsoft.com/office/drawing/2014/main" id="{61CB14CC-7F91-5028-99B8-1A4506D941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HK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8196" name="Picture 7" descr="https://pic1.zhimg.com/v2-47b5532ae4b31118705cd88283979f4c_r.jpg">
            <a:extLst>
              <a:ext uri="{FF2B5EF4-FFF2-40B4-BE49-F238E27FC236}">
                <a16:creationId xmlns:a16="http://schemas.microsoft.com/office/drawing/2014/main" id="{81DF78E0-1CCF-FBAF-6C2B-EF0F2C9C3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549275"/>
            <a:ext cx="833755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2">
            <a:extLst>
              <a:ext uri="{FF2B5EF4-FFF2-40B4-BE49-F238E27FC236}">
                <a16:creationId xmlns:a16="http://schemas.microsoft.com/office/drawing/2014/main" id="{C59F59E0-AF60-D897-E022-0028C0EE7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560" y="5515943"/>
            <a:ext cx="7401385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120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歲的摩西無緣進入迦南地</a:t>
            </a:r>
          </a:p>
        </p:txBody>
      </p:sp>
      <p:sp>
        <p:nvSpPr>
          <p:cNvPr id="2" name="AutoShape 5" descr="https://pic1.zhimg.com/80/v2-47b5532ae4b31118705cd88283979f4c_720w.webp">
            <a:extLst>
              <a:ext uri="{FF2B5EF4-FFF2-40B4-BE49-F238E27FC236}">
                <a16:creationId xmlns:a16="http://schemas.microsoft.com/office/drawing/2014/main" id="{7E86721D-8C8C-0376-86BC-B5321C4549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HK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9220" name="Picture 2" descr="疑難問題】摩西為什麼沒有進入迦南地- 信仰疑難解答">
            <a:extLst>
              <a:ext uri="{FF2B5EF4-FFF2-40B4-BE49-F238E27FC236}">
                <a16:creationId xmlns:a16="http://schemas.microsoft.com/office/drawing/2014/main" id="{19441698-0F02-6FA5-133A-972CEE6ED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333375"/>
            <a:ext cx="6769100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詩篇90 - DailyVerses.net">
            <a:extLst>
              <a:ext uri="{FF2B5EF4-FFF2-40B4-BE49-F238E27FC236}">
                <a16:creationId xmlns:a16="http://schemas.microsoft.com/office/drawing/2014/main" id="{CE859431-69BF-E73A-2790-6B340D2E2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549275"/>
            <a:ext cx="10183812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過紅海">
            <a:extLst>
              <a:ext uri="{FF2B5EF4-FFF2-40B4-BE49-F238E27FC236}">
                <a16:creationId xmlns:a16="http://schemas.microsoft.com/office/drawing/2014/main" id="{7724D73E-D82E-E568-4D84-7D14FBBEF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6250"/>
            <a:ext cx="91440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矩形 2">
            <a:extLst>
              <a:ext uri="{FF2B5EF4-FFF2-40B4-BE49-F238E27FC236}">
                <a16:creationId xmlns:a16="http://schemas.microsoft.com/office/drawing/2014/main" id="{FD60061A-372E-9A6F-8460-54224E05D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5676900"/>
            <a:ext cx="8084264" cy="99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摩西將杖伸入紅海，海水就分開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摩西击打磐石出水">
            <a:extLst>
              <a:ext uri="{FF2B5EF4-FFF2-40B4-BE49-F238E27FC236}">
                <a16:creationId xmlns:a16="http://schemas.microsoft.com/office/drawing/2014/main" id="{29FF3633-580A-F3EA-92F5-B65874531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404813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矩形 2">
            <a:extLst>
              <a:ext uri="{FF2B5EF4-FFF2-40B4-BE49-F238E27FC236}">
                <a16:creationId xmlns:a16="http://schemas.microsoft.com/office/drawing/2014/main" id="{497059DC-DD1C-8E70-33A5-F50EB8BCC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344" y="5551488"/>
            <a:ext cx="9212778" cy="99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摩西用杖擊打磐石，磐石就流出水來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5收吗哪">
            <a:extLst>
              <a:ext uri="{FF2B5EF4-FFF2-40B4-BE49-F238E27FC236}">
                <a16:creationId xmlns:a16="http://schemas.microsoft.com/office/drawing/2014/main" id="{19664AF9-B020-365C-36F5-D413851B4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4606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矩形 2">
            <a:extLst>
              <a:ext uri="{FF2B5EF4-FFF2-40B4-BE49-F238E27FC236}">
                <a16:creationId xmlns:a16="http://schemas.microsoft.com/office/drawing/2014/main" id="{DF595486-AD43-9D62-55B8-463452B7B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063" y="5805264"/>
            <a:ext cx="9775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摩西祈求上帝賜下嗎哪，就是生命的糧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摩西祈禱手">
            <a:extLst>
              <a:ext uri="{FF2B5EF4-FFF2-40B4-BE49-F238E27FC236}">
                <a16:creationId xmlns:a16="http://schemas.microsoft.com/office/drawing/2014/main" id="{BC73257E-14D8-F053-6D8B-BC6894897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00025"/>
            <a:ext cx="5280025" cy="633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矩形 2">
            <a:extLst>
              <a:ext uri="{FF2B5EF4-FFF2-40B4-BE49-F238E27FC236}">
                <a16:creationId xmlns:a16="http://schemas.microsoft.com/office/drawing/2014/main" id="{EADE2CF9-3BF7-83B1-7A1D-3DB54CAE1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5282" y="619125"/>
            <a:ext cx="1885131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7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摩西舉手為前線爭戰的約書亞禱告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詩篇90:9 CUVT - 我們經過的日子都在你震怒">
            <a:extLst>
              <a:ext uri="{FF2B5EF4-FFF2-40B4-BE49-F238E27FC236}">
                <a16:creationId xmlns:a16="http://schemas.microsoft.com/office/drawing/2014/main" id="{816A309A-4690-80B6-F6B8-AEBD222C6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0" b="14230"/>
          <a:stretch>
            <a:fillRect/>
          </a:stretch>
        </p:blipFill>
        <p:spPr bwMode="auto">
          <a:xfrm>
            <a:off x="2208213" y="471488"/>
            <a:ext cx="7920037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預留位置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CD8D479-8942-46E8-A226-A4E01F7A105C}" type="slidenum">
              <a:rPr lang="en-US" altLang="zh-TW" smtClean="0">
                <a:solidFill>
                  <a:prstClr val="black">
                    <a:tint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pPr/>
              <a:t>6</a:t>
            </a:fld>
            <a:endParaRPr lang="zh-TW" altLang="en-US" dirty="0">
              <a:solidFill>
                <a:prstClr val="black">
                  <a:tint val="7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" name="內容版面配置區 4"/>
          <p:cNvSpPr txBox="1">
            <a:spLocks/>
          </p:cNvSpPr>
          <p:nvPr/>
        </p:nvSpPr>
        <p:spPr>
          <a:xfrm>
            <a:off x="1" y="182880"/>
            <a:ext cx="12191998" cy="457643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8038" algn="l"/>
              </a:tabLst>
            </a:pPr>
            <a:r>
              <a:rPr lang="en-US" altLang="zh-TW" sz="6600" b="1" dirty="0">
                <a:solidFill>
                  <a:srgbClr val="7030A0"/>
                </a:solidFill>
                <a:latin typeface="+mj-ea"/>
              </a:rPr>
              <a:t>	</a:t>
            </a:r>
            <a:r>
              <a:rPr lang="zh-TW" altLang="en-US" sz="6600" b="1" dirty="0">
                <a:solidFill>
                  <a:srgbClr val="7030A0"/>
                </a:solidFill>
                <a:latin typeface="+mj-ea"/>
              </a:rPr>
              <a:t>同享大愛億萬年，</a:t>
            </a:r>
            <a:endParaRPr lang="en-US" altLang="zh-TW" sz="6600" b="1" dirty="0">
              <a:solidFill>
                <a:srgbClr val="7030A0"/>
              </a:solidFill>
              <a:latin typeface="+mj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8038" algn="l"/>
              </a:tabLst>
            </a:pPr>
            <a:r>
              <a:rPr lang="en-US" altLang="zh-TW" sz="6600" b="1" dirty="0">
                <a:solidFill>
                  <a:srgbClr val="7030A0"/>
                </a:solidFill>
                <a:latin typeface="+mj-ea"/>
              </a:rPr>
              <a:t>	</a:t>
            </a:r>
            <a:r>
              <a:rPr lang="zh-TW" altLang="en-US" sz="6600" b="1" dirty="0">
                <a:solidFill>
                  <a:srgbClr val="7030A0"/>
                </a:solidFill>
                <a:latin typeface="+mj-ea"/>
              </a:rPr>
              <a:t>哈利路亞！阿們！</a:t>
            </a:r>
          </a:p>
        </p:txBody>
      </p:sp>
    </p:spTree>
    <p:extLst>
      <p:ext uri="{BB962C8B-B14F-4D97-AF65-F5344CB8AC3E}">
        <p14:creationId xmlns:p14="http://schemas.microsoft.com/office/powerpoint/2010/main" val="24452995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求你指教我們怎樣數算自己的日子，好叫我們得著智慧的心。詩篇90 篇12 節- YouTube">
            <a:extLst>
              <a:ext uri="{FF2B5EF4-FFF2-40B4-BE49-F238E27FC236}">
                <a16:creationId xmlns:a16="http://schemas.microsoft.com/office/drawing/2014/main" id="{505EB86A-8705-E823-746E-5BAE7569E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312738"/>
            <a:ext cx="10207625" cy="612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2">
            <a:extLst>
              <a:ext uri="{FF2B5EF4-FFF2-40B4-BE49-F238E27FC236}">
                <a16:creationId xmlns:a16="http://schemas.microsoft.com/office/drawing/2014/main" id="{93047956-3713-4A2B-DADE-1A9DE3B74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659" y="5676899"/>
            <a:ext cx="8648521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去年有機會在英國華人教會探教友</a:t>
            </a:r>
          </a:p>
        </p:txBody>
      </p:sp>
      <p:pic>
        <p:nvPicPr>
          <p:cNvPr id="17411" name="Picture 2" descr="G:\個人資料\英國探親之旅2022\英國行相片(11月)\IMG-20230619-WA0514.jpg">
            <a:extLst>
              <a:ext uri="{FF2B5EF4-FFF2-40B4-BE49-F238E27FC236}">
                <a16:creationId xmlns:a16="http://schemas.microsoft.com/office/drawing/2014/main" id="{E329BDAA-A50D-6B67-B145-729254054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341313"/>
            <a:ext cx="7165975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6" descr="棕榈树以色列">
            <a:extLst>
              <a:ext uri="{FF2B5EF4-FFF2-40B4-BE49-F238E27FC236}">
                <a16:creationId xmlns:a16="http://schemas.microsoft.com/office/drawing/2014/main" id="{9AEC1EE4-6C43-9741-74FE-793E6237D6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HK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435" name="AutoShape 8" descr="棕榈树以色列">
            <a:extLst>
              <a:ext uri="{FF2B5EF4-FFF2-40B4-BE49-F238E27FC236}">
                <a16:creationId xmlns:a16="http://schemas.microsoft.com/office/drawing/2014/main" id="{12E09814-70F1-2893-D73F-43C919F1DF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HK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0084057-F185-C315-7F78-F19CAF77A5FB}"/>
              </a:ext>
            </a:extLst>
          </p:cNvPr>
          <p:cNvSpPr/>
          <p:nvPr/>
        </p:nvSpPr>
        <p:spPr>
          <a:xfrm>
            <a:off x="1199456" y="692696"/>
            <a:ext cx="9793088" cy="45152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HK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「義人要興旺如棕樹，生長如黎巴嫩的香柏樹。他們栽於耶和華的殿中，發旺在我們上帝的院裏。他們髮白的時候仍結果子，而且鮮美多汁。</a:t>
            </a:r>
            <a:r>
              <a:rPr kumimoji="1" lang="zh-TW" altLang="zh-HK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</a:t>
            </a: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</a:t>
            </a:r>
            <a:r>
              <a:rPr kumimoji="1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詩篇</a:t>
            </a:r>
            <a:r>
              <a:rPr kumimoji="1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92</a:t>
            </a: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kumimoji="1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12-14)</a:t>
            </a:r>
            <a:endParaRPr kumimoji="1" lang="zh-HK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方塊 1">
            <a:extLst>
              <a:ext uri="{FF2B5EF4-FFF2-40B4-BE49-F238E27FC236}">
                <a16:creationId xmlns:a16="http://schemas.microsoft.com/office/drawing/2014/main" id="{A2D896AE-CE1F-3281-0F1C-07D36C685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9656" y="5418796"/>
            <a:ext cx="6480175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棕樹是四季常青的植物</a:t>
            </a:r>
            <a:endParaRPr kumimoji="1" lang="zh-HK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9459" name="Picture 4" descr="棕榈树(棕榈科棕榈属植物)_搜狗百科">
            <a:extLst>
              <a:ext uri="{FF2B5EF4-FFF2-40B4-BE49-F238E27FC236}">
                <a16:creationId xmlns:a16="http://schemas.microsoft.com/office/drawing/2014/main" id="{067917D2-AAAF-1529-807D-E2F57B58D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404813"/>
            <a:ext cx="8567738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cdn.shortpixel.ai/spai/w_624+q_lossy+ret_img/ccic-iowa.org/wp-content/uploads/2022/11/%E9%BB%8E%E5%B7%B4%E5%AB%A9%E7%9A%84%E9%A6%99%E6%9F%8F%E6%A0%91.jpg">
            <a:extLst>
              <a:ext uri="{FF2B5EF4-FFF2-40B4-BE49-F238E27FC236}">
                <a16:creationId xmlns:a16="http://schemas.microsoft.com/office/drawing/2014/main" id="{7625443D-1213-6C57-9864-4D687E10D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450850"/>
            <a:ext cx="900112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矩形 1">
            <a:extLst>
              <a:ext uri="{FF2B5EF4-FFF2-40B4-BE49-F238E27FC236}">
                <a16:creationId xmlns:a16="http://schemas.microsoft.com/office/drawing/2014/main" id="{B35586B7-BC06-490C-4C1D-49DEECBAF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364" y="5589588"/>
            <a:ext cx="695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生長在黎巴嫩粗壯的香柏樹</a:t>
            </a:r>
            <a:endParaRPr kumimoji="1" lang="zh-HK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182D000-5F59-E77C-0C13-018A94CA9E88}"/>
              </a:ext>
            </a:extLst>
          </p:cNvPr>
          <p:cNvSpPr/>
          <p:nvPr/>
        </p:nvSpPr>
        <p:spPr>
          <a:xfrm>
            <a:off x="1775520" y="620688"/>
            <a:ext cx="8208912" cy="21441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長者</a:t>
            </a:r>
            <a:r>
              <a:rPr kumimoji="1" lang="zh-TW" altLang="zh-HK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可以從三方面結出果子來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endParaRPr kumimoji="1" lang="zh-TW" altLang="zh-HK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K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(1) </a:t>
            </a:r>
            <a:r>
              <a:rPr kumimoji="1" lang="zh-TW" altLang="zh-HK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熱心傳福音</a:t>
            </a:r>
          </a:p>
        </p:txBody>
      </p:sp>
      <p:pic>
        <p:nvPicPr>
          <p:cNvPr id="21507" name="Picture 10" descr="詩篇九十二篇– 海外华人福音网">
            <a:extLst>
              <a:ext uri="{FF2B5EF4-FFF2-40B4-BE49-F238E27FC236}">
                <a16:creationId xmlns:a16="http://schemas.microsoft.com/office/drawing/2014/main" id="{9FA4FAC3-7687-F5E4-058D-22E331797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2492375"/>
            <a:ext cx="50403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95A54DA-A48E-4FFF-7054-BECF904463A6}"/>
              </a:ext>
            </a:extLst>
          </p:cNvPr>
          <p:cNvSpPr/>
          <p:nvPr/>
        </p:nvSpPr>
        <p:spPr>
          <a:xfrm>
            <a:off x="7487042" y="599519"/>
            <a:ext cx="2782813" cy="5472607"/>
          </a:xfrm>
          <a:prstGeom prst="rect">
            <a:avLst/>
          </a:prstGeom>
        </p:spPr>
        <p:txBody>
          <a:bodyPr vert="eaVer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7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哈拿女先知是第一個向世人傳講耶穌福音的老人家</a:t>
            </a:r>
          </a:p>
        </p:txBody>
      </p:sp>
      <p:pic>
        <p:nvPicPr>
          <p:cNvPr id="22531" name="Picture 2" descr="Anna and Jesus">
            <a:extLst>
              <a:ext uri="{FF2B5EF4-FFF2-40B4-BE49-F238E27FC236}">
                <a16:creationId xmlns:a16="http://schemas.microsoft.com/office/drawing/2014/main" id="{434249A9-20CA-0BBF-85D0-FF58A75D7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333375"/>
            <a:ext cx="4679950" cy="600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三福摺卡（繁／英）講述流程圖">
            <a:extLst>
              <a:ext uri="{FF2B5EF4-FFF2-40B4-BE49-F238E27FC236}">
                <a16:creationId xmlns:a16="http://schemas.microsoft.com/office/drawing/2014/main" id="{03E0064F-2AB8-85F0-CD49-D34CC9A5F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333375"/>
            <a:ext cx="5207000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BA3EBA6-87ED-2273-F72E-94B49C67FF54}"/>
              </a:ext>
            </a:extLst>
          </p:cNvPr>
          <p:cNvSpPr/>
          <p:nvPr/>
        </p:nvSpPr>
        <p:spPr>
          <a:xfrm>
            <a:off x="3824956" y="5733256"/>
            <a:ext cx="4134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三福個人佈道法</a:t>
            </a:r>
            <a:endParaRPr kumimoji="1" lang="zh-HK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23556" name="Picture 6" descr="別讓">
            <a:extLst>
              <a:ext uri="{FF2B5EF4-FFF2-40B4-BE49-F238E27FC236}">
                <a16:creationId xmlns:a16="http://schemas.microsoft.com/office/drawing/2014/main" id="{441617CE-DFDF-EAF0-A166-102F070D6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3309938"/>
            <a:ext cx="317817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 descr="香港三福-佈道活動">
            <a:extLst>
              <a:ext uri="{FF2B5EF4-FFF2-40B4-BE49-F238E27FC236}">
                <a16:creationId xmlns:a16="http://schemas.microsoft.com/office/drawing/2014/main" id="{E413FA84-114B-318A-33D4-27D0C1F88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817563"/>
            <a:ext cx="30988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A3D155D-1FD6-13DF-61E7-79C26B3695BE}"/>
              </a:ext>
            </a:extLst>
          </p:cNvPr>
          <p:cNvSpPr/>
          <p:nvPr/>
        </p:nvSpPr>
        <p:spPr>
          <a:xfrm>
            <a:off x="1775520" y="620688"/>
            <a:ext cx="8208912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長者</a:t>
            </a:r>
            <a:r>
              <a:rPr kumimoji="1" lang="zh-TW" altLang="zh-HK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可以從三方面結出果子來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endParaRPr kumimoji="1" lang="zh-TW" altLang="zh-HK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K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(1)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</a:t>
            </a:r>
            <a:r>
              <a:rPr kumimoji="1" lang="en-US" altLang="zh-HK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1" lang="zh-TW" altLang="zh-HK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熱心傳福音</a:t>
            </a:r>
            <a:endParaRPr kumimoji="1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(2)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盡心事奉主</a:t>
            </a:r>
            <a:endParaRPr kumimoji="1" lang="zh-TW" altLang="zh-HK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4579" name="Picture 10" descr="詩篇九十二篇– 海外华人福音网">
            <a:extLst>
              <a:ext uri="{FF2B5EF4-FFF2-40B4-BE49-F238E27FC236}">
                <a16:creationId xmlns:a16="http://schemas.microsoft.com/office/drawing/2014/main" id="{6B43004C-5F7C-3BEA-6BB2-C0A852212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2924175"/>
            <a:ext cx="50403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G:\安素堂資料201707起\第九屆長青啟發課程\第九屆啟發營20181019\20181019_101041.jpg">
            <a:extLst>
              <a:ext uri="{FF2B5EF4-FFF2-40B4-BE49-F238E27FC236}">
                <a16:creationId xmlns:a16="http://schemas.microsoft.com/office/drawing/2014/main" id="{7F4BBDD4-6E4F-BB1C-32B0-BC970E220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04813"/>
            <a:ext cx="8496300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170FD2C3-12F4-B725-9045-EFD1F9D4C1CA}"/>
              </a:ext>
            </a:extLst>
          </p:cNvPr>
          <p:cNvSpPr txBox="1"/>
          <p:nvPr/>
        </p:nvSpPr>
        <p:spPr>
          <a:xfrm>
            <a:off x="2135560" y="5418796"/>
            <a:ext cx="8856984" cy="11182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本堂第九屆長者啟發課程  </a:t>
            </a:r>
            <a:r>
              <a:rPr kumimoji="1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(2018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</a:t>
            </a:r>
            <a:r>
              <a:rPr kumimoji="1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1" lang="zh-HK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預留位置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CD8D479-8942-46E8-A226-A4E01F7A105C}" type="slidenum">
              <a:rPr lang="en-US" altLang="zh-TW" smtClean="0">
                <a:solidFill>
                  <a:prstClr val="black">
                    <a:tint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pPr/>
              <a:t>7</a:t>
            </a:fld>
            <a:endParaRPr lang="zh-TW" altLang="en-US" dirty="0">
              <a:solidFill>
                <a:prstClr val="black">
                  <a:tint val="7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" name="內容版面配置區 4"/>
          <p:cNvSpPr txBox="1">
            <a:spLocks/>
          </p:cNvSpPr>
          <p:nvPr/>
        </p:nvSpPr>
        <p:spPr>
          <a:xfrm>
            <a:off x="1" y="182880"/>
            <a:ext cx="12191998" cy="457643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8038" algn="l"/>
              </a:tabLst>
            </a:pPr>
            <a:r>
              <a:rPr lang="en-US" altLang="zh-TW" sz="6600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 </a:t>
            </a:r>
            <a:r>
              <a:rPr lang="zh-TW" altLang="en-US" sz="6600" b="1" dirty="0">
                <a:solidFill>
                  <a:srgbClr val="7030A0"/>
                </a:solidFill>
                <a:latin typeface="+mj-ea"/>
              </a:rPr>
              <a:t>天人共述主奇妙，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8038" algn="l"/>
              </a:tabLst>
            </a:pPr>
            <a:r>
              <a:rPr lang="zh-TW" altLang="en-US" sz="6600" b="1" dirty="0">
                <a:solidFill>
                  <a:srgbClr val="7030A0"/>
                </a:solidFill>
                <a:latin typeface="+mj-ea"/>
              </a:rPr>
              <a:t>	哈利路亞！阿們！</a:t>
            </a:r>
          </a:p>
        </p:txBody>
      </p:sp>
    </p:spTree>
    <p:extLst>
      <p:ext uri="{BB962C8B-B14F-4D97-AF65-F5344CB8AC3E}">
        <p14:creationId xmlns:p14="http://schemas.microsoft.com/office/powerpoint/2010/main" val="34326115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E7321D9-EAA4-B8B2-19E1-60328CC4AC8A}"/>
              </a:ext>
            </a:extLst>
          </p:cNvPr>
          <p:cNvSpPr/>
          <p:nvPr/>
        </p:nvSpPr>
        <p:spPr>
          <a:xfrm>
            <a:off x="1775520" y="620688"/>
            <a:ext cx="8208912" cy="41960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長者</a:t>
            </a:r>
            <a:r>
              <a:rPr kumimoji="1" lang="zh-TW" altLang="zh-HK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可以從三方面結出果子來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endParaRPr kumimoji="1" lang="zh-TW" altLang="zh-HK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K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(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1" lang="en-US" altLang="zh-HK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1" lang="en-US" altLang="zh-HK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</a:t>
            </a:r>
            <a:r>
              <a:rPr kumimoji="1" lang="en-US" altLang="zh-HK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1" lang="zh-TW" altLang="zh-HK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熱心傳福音</a:t>
            </a:r>
            <a:endParaRPr kumimoji="1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盡心事奉主</a:t>
            </a:r>
            <a:endParaRPr kumimoji="1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恒心學主道</a:t>
            </a:r>
            <a:endParaRPr kumimoji="1" lang="zh-TW" altLang="zh-HK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6627" name="Picture 10" descr="詩篇九十二篇– 海外华人福音网">
            <a:extLst>
              <a:ext uri="{FF2B5EF4-FFF2-40B4-BE49-F238E27FC236}">
                <a16:creationId xmlns:a16="http://schemas.microsoft.com/office/drawing/2014/main" id="{04006C86-21E3-C0DB-5254-AF14A020E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3752850"/>
            <a:ext cx="50403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G:\安素堂資料201707起\門徒課程\金色門徒資料2019\畢業相\20200229_164131.jpg">
            <a:extLst>
              <a:ext uri="{FF2B5EF4-FFF2-40B4-BE49-F238E27FC236}">
                <a16:creationId xmlns:a16="http://schemas.microsoft.com/office/drawing/2014/main" id="{FD193B73-A12B-A807-C85D-5787759A9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260350"/>
            <a:ext cx="7273925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FCD32DD8-909F-2076-84B7-12876EE7AC3E}"/>
              </a:ext>
            </a:extLst>
          </p:cNvPr>
          <p:cNvSpPr txBox="1"/>
          <p:nvPr/>
        </p:nvSpPr>
        <p:spPr>
          <a:xfrm>
            <a:off x="3323184" y="5589240"/>
            <a:ext cx="6192688" cy="9912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K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2020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年金色門徒學員</a:t>
            </a:r>
            <a:endParaRPr kumimoji="1" lang="zh-HK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38901F9-F57D-4916-C579-E750A63278D6}"/>
              </a:ext>
            </a:extLst>
          </p:cNvPr>
          <p:cNvSpPr/>
          <p:nvPr/>
        </p:nvSpPr>
        <p:spPr>
          <a:xfrm>
            <a:off x="972791" y="404664"/>
            <a:ext cx="10369550" cy="61502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HK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對在座當中長輩的教友來說，我在此衷心祝福你們興旺如棕樹，又如香柏樹栽於安素堂，也就是在上帝的殿中不斷成長，你們雖然頭髮已經花白，但仍然能夠用生命為主多結果子﹗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C2045534-E9F5-AD17-0EFB-95B66C953D2F}"/>
              </a:ext>
            </a:extLst>
          </p:cNvPr>
          <p:cNvSpPr txBox="1"/>
          <p:nvPr/>
        </p:nvSpPr>
        <p:spPr>
          <a:xfrm>
            <a:off x="8616280" y="254510"/>
            <a:ext cx="1015663" cy="6388928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福如生命河長流不息</a:t>
            </a:r>
            <a:r>
              <a:rPr kumimoji="1" lang="en-US" altLang="zh-H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  <a:cs typeface="+mn-cs"/>
              </a:rPr>
              <a:t> </a:t>
            </a:r>
            <a:endParaRPr kumimoji="1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28DB93D-0E72-CEA6-EDC8-9E53DA6522DC}"/>
              </a:ext>
            </a:extLst>
          </p:cNvPr>
          <p:cNvSpPr txBox="1"/>
          <p:nvPr/>
        </p:nvSpPr>
        <p:spPr>
          <a:xfrm>
            <a:off x="2207568" y="274081"/>
            <a:ext cx="1015663" cy="6388928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壽比香柏樹永遠發旺</a:t>
            </a:r>
            <a:r>
              <a:rPr kumimoji="1" lang="en-US" altLang="zh-H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  <a:cs typeface="+mn-cs"/>
              </a:rPr>
              <a:t> </a:t>
            </a:r>
            <a:endParaRPr kumimoji="1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700" name="AutoShape 2" descr="https://thumbs.dreamstime.com/z/%E7%94%9F%E5%91%BD%E6%B2%B3%E7%9A%84%E4%B8%80%E6%AC%A1%E6%97%85%E8%A1%8C-98402958.jpg?w=1400">
            <a:extLst>
              <a:ext uri="{FF2B5EF4-FFF2-40B4-BE49-F238E27FC236}">
                <a16:creationId xmlns:a16="http://schemas.microsoft.com/office/drawing/2014/main" id="{45096EBD-FF86-7657-3DEE-8A63B7EB7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HK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701" name="AutoShape 4" descr="https://thumbs.dreamstime.com/z/%E7%94%9F%E5%91%BD%E6%B2%B3%E7%9A%84%E4%B8%80%E6%AC%A1%E6%97%85%E8%A1%8C-98402958.jpg?w=1400">
            <a:extLst>
              <a:ext uri="{FF2B5EF4-FFF2-40B4-BE49-F238E27FC236}">
                <a16:creationId xmlns:a16="http://schemas.microsoft.com/office/drawing/2014/main" id="{1582F107-0612-FD10-FDD0-F2F7B58B36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HK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702" name="AutoShape 6" descr="https://thumbs.dreamstime.com/z/%E7%94%9F%E5%91%BD%E6%B2%B3%E7%9A%84%E4%B8%80%E6%AC%A1%E6%97%85%E8%A1%8C-98402958.jpg?w=1400">
            <a:extLst>
              <a:ext uri="{FF2B5EF4-FFF2-40B4-BE49-F238E27FC236}">
                <a16:creationId xmlns:a16="http://schemas.microsoft.com/office/drawing/2014/main" id="{DA4E6712-007F-1F6F-B6BB-FCF67E8E83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HK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703" name="AutoShape 8" descr="https://thumbs.dreamstime.com/z/%E7%94%9F%E5%91%BD%E6%B2%B3%E7%9A%84%E4%B8%80%E6%AC%A1%E6%97%85%E8%A1%8C-98402958.jpg?w=1400">
            <a:extLst>
              <a:ext uri="{FF2B5EF4-FFF2-40B4-BE49-F238E27FC236}">
                <a16:creationId xmlns:a16="http://schemas.microsoft.com/office/drawing/2014/main" id="{ADACD142-D8BA-C448-9C66-19239A0E7D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HK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704" name="AutoShape 10" descr="生命河的一次旅行">
            <a:extLst>
              <a:ext uri="{FF2B5EF4-FFF2-40B4-BE49-F238E27FC236}">
                <a16:creationId xmlns:a16="http://schemas.microsoft.com/office/drawing/2014/main" id="{FE0BF5DE-69AD-7A9D-7EB1-E2ECDA08EA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HK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705" name="AutoShape 12" descr="生命河的一次旅行库存照片. 图片包括有海拔, 小卵石, 森林, 当前, 冰砾, 侵蚀, 国家, 年龄- 98402958">
            <a:extLst>
              <a:ext uri="{FF2B5EF4-FFF2-40B4-BE49-F238E27FC236}">
                <a16:creationId xmlns:a16="http://schemas.microsoft.com/office/drawing/2014/main" id="{FEA42394-C283-9169-3F0D-55861BB6D4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HK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9706" name="Picture 14" descr="生命河的一次旅行库存照片. 图片包括有海拔, 小卵石, 森林, 当前, 冰砾, 侵蚀, 国家, 年龄- 98402958">
            <a:extLst>
              <a:ext uri="{FF2B5EF4-FFF2-40B4-BE49-F238E27FC236}">
                <a16:creationId xmlns:a16="http://schemas.microsoft.com/office/drawing/2014/main" id="{55ED43BE-AA44-B924-47D3-D0CA845F4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312738"/>
            <a:ext cx="4176713" cy="627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/>
          <p:nvPr/>
        </p:nvSpPr>
        <p:spPr>
          <a:xfrm>
            <a:off x="1524000" y="1129553"/>
            <a:ext cx="9144000" cy="3412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95000"/>
                      <a:lumOff val="5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我的天父 我的救主</a:t>
            </a:r>
            <a:endParaRPr lang="en-US" altLang="zh-TW" sz="6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1">
                    <a:lumMod val="95000"/>
                    <a:lumOff val="5000"/>
                  </a:schemeClr>
                </a:glo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00000"/>
              </a:lnSpc>
            </a:pPr>
            <a:r>
              <a:rPr lang="zh-TW" altLang="en-US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95000"/>
                      <a:lumOff val="5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我的牧者 我的耶穌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/>
          <p:nvPr/>
        </p:nvSpPr>
        <p:spPr>
          <a:xfrm>
            <a:off x="1524000" y="1210235"/>
            <a:ext cx="9144000" cy="3332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95000"/>
                      <a:lumOff val="5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聖潔羔羊 為我流血</a:t>
            </a:r>
            <a:endParaRPr lang="en-US" altLang="zh-TW" sz="6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1">
                    <a:lumMod val="95000"/>
                    <a:lumOff val="5000"/>
                  </a:schemeClr>
                </a:glo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00000"/>
              </a:lnSpc>
            </a:pPr>
            <a:r>
              <a:rPr lang="zh-TW" altLang="en-US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95000"/>
                      <a:lumOff val="5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守護我一生</a:t>
            </a:r>
          </a:p>
        </p:txBody>
      </p:sp>
      <p:sp>
        <p:nvSpPr>
          <p:cNvPr id="5" name="矩形 4"/>
          <p:cNvSpPr/>
          <p:nvPr/>
        </p:nvSpPr>
        <p:spPr>
          <a:xfrm>
            <a:off x="152400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【</a:t>
            </a:r>
            <a:r>
              <a:rPr lang="zh-TW" altLang="en-US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我的牧者</a:t>
            </a:r>
            <a:r>
              <a:rPr lang="en-US" altLang="zh-TW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】     </a:t>
            </a:r>
            <a:r>
              <a:rPr lang="zh-TW" altLang="en-US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詩集：讚美之泉       </a:t>
            </a:r>
            <a:r>
              <a:rPr lang="zh-TW" altLang="en-US" dirty="0">
                <a:solidFill>
                  <a:schemeClr val="bg1"/>
                </a:solidFill>
              </a:rPr>
              <a:t>詞、曲：鄧淑儀</a:t>
            </a:r>
            <a:endParaRPr lang="zh-TW" altLang="en-US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/>
          <p:nvPr/>
        </p:nvSpPr>
        <p:spPr>
          <a:xfrm>
            <a:off x="1524000" y="977153"/>
            <a:ext cx="9144000" cy="35651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95000"/>
                      <a:lumOff val="5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我的天父 深愛著我 </a:t>
            </a:r>
            <a:endParaRPr lang="en-US" altLang="zh-TW" sz="6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1">
                    <a:lumMod val="95000"/>
                    <a:lumOff val="5000"/>
                  </a:schemeClr>
                </a:glo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00000"/>
              </a:lnSpc>
            </a:pPr>
            <a:r>
              <a:rPr lang="zh-TW" altLang="en-US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95000"/>
                      <a:lumOff val="5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唯一兒子 賜了給我</a:t>
            </a:r>
          </a:p>
        </p:txBody>
      </p:sp>
      <p:sp>
        <p:nvSpPr>
          <p:cNvPr id="5" name="矩形 4"/>
          <p:cNvSpPr/>
          <p:nvPr/>
        </p:nvSpPr>
        <p:spPr>
          <a:xfrm>
            <a:off x="152400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【</a:t>
            </a:r>
            <a:r>
              <a:rPr lang="zh-TW" altLang="en-US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我的牧者</a:t>
            </a:r>
            <a:r>
              <a:rPr lang="en-US" altLang="zh-TW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】     </a:t>
            </a:r>
            <a:r>
              <a:rPr lang="zh-TW" altLang="en-US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詩集：讚美之泉       </a:t>
            </a:r>
            <a:r>
              <a:rPr lang="zh-TW" altLang="en-US" dirty="0">
                <a:solidFill>
                  <a:schemeClr val="bg1"/>
                </a:solidFill>
              </a:rPr>
              <a:t>詞、曲：鄧淑儀</a:t>
            </a:r>
            <a:endParaRPr lang="zh-TW" altLang="en-US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/>
          <p:nvPr/>
        </p:nvSpPr>
        <p:spPr>
          <a:xfrm>
            <a:off x="1524000" y="1772816"/>
            <a:ext cx="9144000" cy="203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95000"/>
                      <a:lumOff val="5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我的好處不在祢以外</a:t>
            </a:r>
            <a:endParaRPr lang="en-US" altLang="zh-TW" sz="6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1">
                    <a:lumMod val="95000"/>
                    <a:lumOff val="5000"/>
                  </a:schemeClr>
                </a:glo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00000"/>
              </a:lnSpc>
            </a:pPr>
            <a:r>
              <a:rPr lang="zh-TW" altLang="en-US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95000"/>
                      <a:lumOff val="5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祢將生命道路指示我</a:t>
            </a:r>
          </a:p>
        </p:txBody>
      </p:sp>
      <p:sp>
        <p:nvSpPr>
          <p:cNvPr id="5" name="矩形 4"/>
          <p:cNvSpPr/>
          <p:nvPr/>
        </p:nvSpPr>
        <p:spPr>
          <a:xfrm>
            <a:off x="152400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【</a:t>
            </a:r>
            <a:r>
              <a:rPr lang="zh-TW" altLang="en-US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我的牧者</a:t>
            </a:r>
            <a:r>
              <a:rPr lang="en-US" altLang="zh-TW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】     </a:t>
            </a:r>
            <a:r>
              <a:rPr lang="zh-TW" altLang="en-US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詩集：讚美之泉       </a:t>
            </a:r>
            <a:r>
              <a:rPr lang="zh-TW" altLang="en-US" dirty="0">
                <a:solidFill>
                  <a:schemeClr val="bg1"/>
                </a:solidFill>
              </a:rPr>
              <a:t>詞、曲：鄧淑儀</a:t>
            </a:r>
            <a:endParaRPr lang="zh-TW" altLang="en-US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/>
          <p:nvPr/>
        </p:nvSpPr>
        <p:spPr>
          <a:xfrm>
            <a:off x="1524000" y="1772816"/>
            <a:ext cx="9144000" cy="203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95000"/>
                      <a:lumOff val="5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如今我耶穌 已復活在天</a:t>
            </a:r>
            <a:endParaRPr lang="en-US" altLang="zh-TW" sz="6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1">
                    <a:lumMod val="95000"/>
                    <a:lumOff val="5000"/>
                  </a:schemeClr>
                </a:glo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00000"/>
              </a:lnSpc>
            </a:pPr>
            <a:r>
              <a:rPr lang="zh-TW" altLang="en-US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95000"/>
                      <a:lumOff val="5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在父右邊為我代求</a:t>
            </a:r>
          </a:p>
        </p:txBody>
      </p:sp>
      <p:sp>
        <p:nvSpPr>
          <p:cNvPr id="5" name="矩形 4"/>
          <p:cNvSpPr/>
          <p:nvPr/>
        </p:nvSpPr>
        <p:spPr>
          <a:xfrm>
            <a:off x="152400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【</a:t>
            </a:r>
            <a:r>
              <a:rPr lang="zh-TW" altLang="en-US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我的牧者</a:t>
            </a:r>
            <a:r>
              <a:rPr lang="en-US" altLang="zh-TW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】     </a:t>
            </a:r>
            <a:r>
              <a:rPr lang="zh-TW" altLang="en-US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詩集：讚美之泉       </a:t>
            </a:r>
            <a:r>
              <a:rPr lang="zh-TW" altLang="en-US" dirty="0">
                <a:solidFill>
                  <a:schemeClr val="bg1"/>
                </a:solidFill>
              </a:rPr>
              <a:t>詞、曲：鄧淑儀</a:t>
            </a:r>
            <a:endParaRPr lang="zh-TW" altLang="en-US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368106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/>
          <p:nvPr/>
        </p:nvSpPr>
        <p:spPr>
          <a:xfrm>
            <a:off x="1524000" y="1772816"/>
            <a:ext cx="9144000" cy="203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95000"/>
                      <a:lumOff val="5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賜給我永遠永恆的生命</a:t>
            </a:r>
            <a:endParaRPr lang="en-US" altLang="zh-TW" sz="6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1">
                    <a:lumMod val="95000"/>
                    <a:lumOff val="5000"/>
                  </a:schemeClr>
                </a:glo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00000"/>
              </a:lnSpc>
            </a:pPr>
            <a:r>
              <a:rPr lang="zh-TW" altLang="en-US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95000"/>
                      <a:lumOff val="5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讓我找到自己</a:t>
            </a:r>
          </a:p>
        </p:txBody>
      </p:sp>
      <p:sp>
        <p:nvSpPr>
          <p:cNvPr id="5" name="矩形 4"/>
          <p:cNvSpPr/>
          <p:nvPr/>
        </p:nvSpPr>
        <p:spPr>
          <a:xfrm>
            <a:off x="152400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【</a:t>
            </a:r>
            <a:r>
              <a:rPr lang="zh-TW" altLang="en-US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我的牧者</a:t>
            </a:r>
            <a:r>
              <a:rPr lang="en-US" altLang="zh-TW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】     </a:t>
            </a:r>
            <a:r>
              <a:rPr lang="zh-TW" altLang="en-US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詩集：讚美之泉       </a:t>
            </a:r>
            <a:r>
              <a:rPr lang="zh-TW" altLang="en-US" dirty="0">
                <a:solidFill>
                  <a:schemeClr val="bg1"/>
                </a:solidFill>
              </a:rPr>
              <a:t>詞、曲：鄧淑儀</a:t>
            </a:r>
            <a:endParaRPr lang="zh-TW" altLang="en-US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1395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預留位置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CD8D479-8942-46E8-A226-A4E01F7A105C}" type="slidenum">
              <a:rPr lang="en-US" altLang="zh-TW" smtClean="0">
                <a:solidFill>
                  <a:prstClr val="black">
                    <a:tint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pPr/>
              <a:t>8</a:t>
            </a:fld>
            <a:endParaRPr lang="zh-TW" altLang="en-US" dirty="0">
              <a:solidFill>
                <a:prstClr val="black">
                  <a:tint val="7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" name="內容版面配置區 4"/>
          <p:cNvSpPr txBox="1">
            <a:spLocks/>
          </p:cNvSpPr>
          <p:nvPr/>
        </p:nvSpPr>
        <p:spPr>
          <a:xfrm>
            <a:off x="1" y="182880"/>
            <a:ext cx="12191998" cy="457643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8038" algn="l"/>
              </a:tabLst>
            </a:pPr>
            <a:r>
              <a:rPr lang="zh-TW" altLang="en-US" sz="6600" b="1" dirty="0">
                <a:solidFill>
                  <a:srgbClr val="7030A0"/>
                </a:solidFill>
                <a:latin typeface="+mj-ea"/>
              </a:rPr>
              <a:t>	宇宙同唱讚美調，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8038" algn="l"/>
              </a:tabLst>
            </a:pPr>
            <a:r>
              <a:rPr lang="zh-TW" altLang="en-US" sz="6600" b="1" dirty="0">
                <a:solidFill>
                  <a:srgbClr val="7030A0"/>
                </a:solidFill>
                <a:latin typeface="+mj-ea"/>
              </a:rPr>
              <a:t>	哈利路亞！阿們！</a:t>
            </a:r>
          </a:p>
        </p:txBody>
      </p:sp>
    </p:spTree>
    <p:extLst>
      <p:ext uri="{BB962C8B-B14F-4D97-AF65-F5344CB8AC3E}">
        <p14:creationId xmlns:p14="http://schemas.microsoft.com/office/powerpoint/2010/main" val="330528397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/>
          <p:nvPr/>
        </p:nvSpPr>
        <p:spPr>
          <a:xfrm>
            <a:off x="1524000" y="1772816"/>
            <a:ext cx="9144000" cy="203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95000"/>
                      <a:lumOff val="5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我用我生命 榮耀祢聖名</a:t>
            </a:r>
            <a:endParaRPr lang="en-US" altLang="zh-TW" sz="6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1">
                    <a:lumMod val="95000"/>
                    <a:lumOff val="5000"/>
                  </a:schemeClr>
                </a:glo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00000"/>
              </a:lnSpc>
            </a:pPr>
            <a:r>
              <a:rPr lang="zh-TW" altLang="en-US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95000"/>
                      <a:lumOff val="5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傳揚祢慈愛永遠長存</a:t>
            </a:r>
          </a:p>
        </p:txBody>
      </p:sp>
      <p:sp>
        <p:nvSpPr>
          <p:cNvPr id="5" name="矩形 4"/>
          <p:cNvSpPr/>
          <p:nvPr/>
        </p:nvSpPr>
        <p:spPr>
          <a:xfrm>
            <a:off x="152400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【</a:t>
            </a:r>
            <a:r>
              <a:rPr lang="zh-TW" altLang="en-US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我的牧者</a:t>
            </a:r>
            <a:r>
              <a:rPr lang="en-US" altLang="zh-TW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】     </a:t>
            </a:r>
            <a:r>
              <a:rPr lang="zh-TW" altLang="en-US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詩集：讚美之泉       </a:t>
            </a:r>
            <a:r>
              <a:rPr lang="zh-TW" altLang="en-US" dirty="0">
                <a:solidFill>
                  <a:schemeClr val="bg1"/>
                </a:solidFill>
              </a:rPr>
              <a:t>詞、曲：鄧淑儀</a:t>
            </a:r>
            <a:endParaRPr lang="zh-TW" altLang="en-US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664845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/>
          <p:nvPr/>
        </p:nvSpPr>
        <p:spPr>
          <a:xfrm>
            <a:off x="1524000" y="1772816"/>
            <a:ext cx="9144000" cy="203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95000"/>
                      <a:lumOff val="5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傳揚祢一切奇妙的作為</a:t>
            </a:r>
            <a:endParaRPr lang="en-US" altLang="zh-TW" sz="6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1">
                    <a:lumMod val="95000"/>
                    <a:lumOff val="5000"/>
                  </a:schemeClr>
                </a:glo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00000"/>
              </a:lnSpc>
            </a:pPr>
            <a:r>
              <a:rPr lang="zh-TW" altLang="en-US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95000"/>
                      <a:lumOff val="5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我敬拜祢 全地之主</a:t>
            </a:r>
          </a:p>
        </p:txBody>
      </p:sp>
      <p:sp>
        <p:nvSpPr>
          <p:cNvPr id="5" name="矩形 4"/>
          <p:cNvSpPr/>
          <p:nvPr/>
        </p:nvSpPr>
        <p:spPr>
          <a:xfrm>
            <a:off x="152400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【</a:t>
            </a:r>
            <a:r>
              <a:rPr lang="zh-TW" altLang="en-US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我的牧者</a:t>
            </a:r>
            <a:r>
              <a:rPr lang="en-US" altLang="zh-TW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】     </a:t>
            </a:r>
            <a:r>
              <a:rPr lang="zh-TW" altLang="en-US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詩集：讚美之泉       </a:t>
            </a:r>
            <a:r>
              <a:rPr lang="zh-TW" altLang="en-US" dirty="0">
                <a:solidFill>
                  <a:schemeClr val="bg1"/>
                </a:solidFill>
              </a:rPr>
              <a:t>詞、曲：鄧淑儀</a:t>
            </a:r>
            <a:endParaRPr lang="zh-TW" altLang="en-US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33854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0" y="1475732"/>
            <a:ext cx="12192000" cy="2260099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ts val="4200"/>
              </a:spcBef>
              <a:spcAft>
                <a:spcPts val="2400"/>
              </a:spcAft>
            </a:pPr>
            <a:r>
              <a:rPr kumimoji="1" lang="zh-TW" altLang="en-US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長 者 分 享</a:t>
            </a:r>
            <a:endParaRPr kumimoji="1" lang="zh-HK" altLang="en-US" sz="6600" b="1" dirty="0">
              <a:solidFill>
                <a:srgbClr val="FFFFFF"/>
              </a:solidFill>
              <a:effectLst>
                <a:glow rad="139700">
                  <a:srgbClr val="155CB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</p:txBody>
      </p:sp>
      <p:sp>
        <p:nvSpPr>
          <p:cNvPr id="3" name="文字方塊 1">
            <a:extLst>
              <a:ext uri="{FF2B5EF4-FFF2-40B4-BE49-F238E27FC236}">
                <a16:creationId xmlns:a16="http://schemas.microsoft.com/office/drawing/2014/main" id="{B344DF24-1730-841D-2499-25B3BF7869F7}"/>
              </a:ext>
            </a:extLst>
          </p:cNvPr>
          <p:cNvSpPr txBox="1"/>
          <p:nvPr/>
        </p:nvSpPr>
        <p:spPr>
          <a:xfrm>
            <a:off x="4272424" y="3735831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微軟正黑體" panose="020B0604030504040204" charset="-120"/>
                <a:ea typeface="微軟正黑體" panose="020B0604030504040204" charset="-120"/>
              </a:rPr>
              <a:t>陳嘉麗姊妹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490584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0" y="1250950"/>
            <a:ext cx="12192000" cy="4356100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30000"/>
              </a:lnSpc>
              <a:spcBef>
                <a:spcPts val="4200"/>
              </a:spcBef>
            </a:pPr>
            <a:r>
              <a:rPr lang="zh-TW" altLang="en-US" sz="6600" b="1" dirty="0">
                <a:ln>
                  <a:solidFill>
                    <a:srgbClr val="80737A">
                      <a:lumMod val="50000"/>
                    </a:srgbClr>
                  </a:solidFill>
                </a:ln>
                <a:solidFill>
                  <a:prstClr val="white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華康中黑體" panose="020B0509000000000000" pitchFamily="49" charset="-120"/>
                <a:ea typeface="華康中黑體" panose="020B0509000000000000" pitchFamily="49" charset="-120"/>
              </a:rPr>
              <a:t>詩 歌 </a:t>
            </a:r>
            <a:r>
              <a:rPr lang="zh-TW" altLang="zh-HK" sz="6600" b="1" dirty="0">
                <a:ln>
                  <a:solidFill>
                    <a:srgbClr val="80737A">
                      <a:lumMod val="50000"/>
                    </a:srgbClr>
                  </a:solidFill>
                </a:ln>
                <a:solidFill>
                  <a:prstClr val="white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華康中黑體" panose="020B0509000000000000" pitchFamily="49" charset="-120"/>
                <a:ea typeface="華康中黑體" panose="020B0509000000000000" pitchFamily="49" charset="-120"/>
              </a:rPr>
              <a:t>獻</a:t>
            </a:r>
            <a:r>
              <a:rPr lang="en-US" altLang="zh-TW" sz="6600" b="1" dirty="0">
                <a:ln>
                  <a:solidFill>
                    <a:srgbClr val="80737A">
                      <a:lumMod val="50000"/>
                    </a:srgbClr>
                  </a:solidFill>
                </a:ln>
                <a:solidFill>
                  <a:prstClr val="white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華康中黑體" panose="020B0509000000000000" pitchFamily="49" charset="-120"/>
                <a:ea typeface="華康中黑體" panose="020B0509000000000000" pitchFamily="49" charset="-120"/>
              </a:rPr>
              <a:t> </a:t>
            </a:r>
            <a:r>
              <a:rPr lang="zh-TW" altLang="zh-HK" sz="6600" b="1" dirty="0">
                <a:ln>
                  <a:solidFill>
                    <a:srgbClr val="80737A">
                      <a:lumMod val="50000"/>
                    </a:srgbClr>
                  </a:solidFill>
                </a:ln>
                <a:solidFill>
                  <a:prstClr val="white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華康中黑體" panose="020B0509000000000000" pitchFamily="49" charset="-120"/>
                <a:ea typeface="華康中黑體" panose="020B0509000000000000" pitchFamily="49" charset="-120"/>
              </a:rPr>
              <a:t>呈</a:t>
            </a:r>
            <a:br>
              <a:rPr lang="en-US" altLang="zh-TW" sz="6600" b="1" dirty="0">
                <a:ln>
                  <a:solidFill>
                    <a:srgbClr val="80737A">
                      <a:lumMod val="50000"/>
                    </a:srgbClr>
                  </a:solidFill>
                </a:ln>
                <a:solidFill>
                  <a:prstClr val="white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新細明體" panose="02020500000000000000" pitchFamily="18" charset="-120"/>
              </a:rPr>
            </a:br>
            <a:r>
              <a:rPr lang="zh-TW" altLang="en-US" sz="6600" b="1" dirty="0">
                <a:solidFill>
                  <a:srgbClr val="B80E0F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活出愛</a:t>
            </a:r>
            <a:endParaRPr lang="zh-TW" altLang="zh-HK" sz="6600" dirty="0">
              <a:solidFill>
                <a:srgbClr val="B80E0F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  <a:spcBef>
                <a:spcPts val="1200"/>
              </a:spcBef>
              <a:spcAft>
                <a:spcPts val="2400"/>
              </a:spcAft>
            </a:pPr>
            <a:r>
              <a:rPr lang="zh-TW" altLang="en-US" sz="6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長青牧區職員會</a:t>
            </a:r>
            <a:endParaRPr lang="zh-HK" altLang="en-US" sz="6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90253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411099"/>
            <a:ext cx="12192000" cy="2419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zh-HK" sz="6600" b="1" kern="1200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楊震社會服務處</a:t>
            </a:r>
            <a:br>
              <a:rPr kumimoji="1" lang="en-US" altLang="zh-TW" sz="6600" b="1" kern="1200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</a:br>
            <a:r>
              <a:rPr kumimoji="1" lang="zh-TW" altLang="en-US" sz="6600" b="1" kern="1200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愛民長者鄰舍中心分享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4272424" y="4267000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微軟正黑體" panose="020B0604030504040204" charset="-120"/>
                <a:ea typeface="微軟正黑體" panose="020B0604030504040204" charset="-120"/>
              </a:rPr>
              <a:t>譚家雯女士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179756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82878" y="245950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zh-TW" altLang="en-US" sz="7200" b="1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會  務  報  告</a:t>
            </a:r>
          </a:p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lang="zh-TW" altLang="en-US" sz="4800" kern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2266310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2AE25F86-9360-6DFE-9D76-E37EE24B037A}"/>
              </a:ext>
            </a:extLst>
          </p:cNvPr>
          <p:cNvSpPr/>
          <p:nvPr/>
        </p:nvSpPr>
        <p:spPr>
          <a:xfrm>
            <a:off x="-382878" y="245950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zh-TW" altLang="en-US" sz="7200" b="1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微軟正黑體" panose="020B0604030504040204" charset="-120"/>
                <a:ea typeface="微軟正黑體" panose="020B0604030504040204" charset="-120"/>
                <a:cs typeface="Arial" panose="020B0604020202020204"/>
                <a:sym typeface="Arial" panose="020B0604020202020204"/>
              </a:rPr>
              <a:t>祝 福 差 遣  </a:t>
            </a:r>
          </a:p>
        </p:txBody>
      </p:sp>
    </p:spTree>
    <p:extLst>
      <p:ext uri="{BB962C8B-B14F-4D97-AF65-F5344CB8AC3E}">
        <p14:creationId xmlns:p14="http://schemas.microsoft.com/office/powerpoint/2010/main" val="410529856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內容版面配置區 4"/>
          <p:cNvSpPr txBox="1">
            <a:spLocks/>
          </p:cNvSpPr>
          <p:nvPr/>
        </p:nvSpPr>
        <p:spPr>
          <a:xfrm>
            <a:off x="0" y="145086"/>
            <a:ext cx="12192000" cy="42198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vert="horz" lIns="91440" tIns="36000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en-US" sz="6600" b="1" dirty="0">
                <a:solidFill>
                  <a:schemeClr val="bg1"/>
                </a:solidFill>
              </a:rPr>
              <a:t>唱 詩</a:t>
            </a:r>
            <a:br>
              <a:rPr lang="en-US" altLang="zh-TW" sz="6600" b="1" dirty="0">
                <a:solidFill>
                  <a:prstClr val="white"/>
                </a:solidFill>
              </a:rPr>
            </a:br>
            <a:r>
              <a:rPr kumimoji="1" lang="zh-TW" altLang="en-US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守信</a:t>
            </a:r>
            <a:r>
              <a:rPr kumimoji="1" lang="zh-TW" altLang="zh-HK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歌</a:t>
            </a:r>
            <a:br>
              <a:rPr lang="en-US" altLang="zh-TW" sz="6600" b="1" spc="200" dirty="0">
                <a:solidFill>
                  <a:prstClr val="white"/>
                </a:solidFill>
                <a:effectLst>
                  <a:glow rad="139700">
                    <a:srgbClr val="5982DB">
                      <a:satMod val="175000"/>
                      <a:alpha val="40000"/>
                    </a:srgbClr>
                  </a:glow>
                </a:effectLst>
              </a:rPr>
            </a:br>
            <a:r>
              <a:rPr lang="zh-TW" altLang="zh-HK" sz="6600" b="1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（普頌</a:t>
            </a:r>
            <a:r>
              <a:rPr lang="en-US" altLang="zh-TW" sz="6600" b="1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431</a:t>
            </a:r>
            <a:r>
              <a:rPr lang="zh-TW" altLang="zh-HK" sz="6600" b="1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首）</a:t>
            </a:r>
            <a:endParaRPr lang="zh-HK" alt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8642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4"/>
          <p:cNvSpPr txBox="1">
            <a:spLocks/>
          </p:cNvSpPr>
          <p:nvPr/>
        </p:nvSpPr>
        <p:spPr>
          <a:xfrm>
            <a:off x="0" y="241539"/>
            <a:ext cx="12192000" cy="621101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vert="horz" lIns="0" tIns="18000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algn="l" eaLnBrk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896938" algn="l"/>
              </a:tabLst>
            </a:pPr>
            <a:r>
              <a:rPr kumimoji="1" lang="en-US" altLang="zh-TW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1. </a:t>
            </a:r>
            <a:r>
              <a:rPr kumimoji="1" lang="zh-TW" altLang="zh-HK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先賢之信！萬世永存，</a:t>
            </a:r>
            <a:endParaRPr kumimoji="1" lang="en-US" altLang="zh-TW" sz="6600" b="1" dirty="0">
              <a:solidFill>
                <a:srgbClr val="FFFFFF"/>
              </a:solidFill>
              <a:effectLst>
                <a:glow rad="139700">
                  <a:srgbClr val="155CB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charset="-120"/>
              <a:ea typeface="微軟正黑體" panose="020B0604030504040204" charset="-120"/>
            </a:endParaRPr>
          </a:p>
          <a:p>
            <a:pPr marL="263525" algn="l" eaLnBrk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896938" algn="l"/>
              </a:tabLst>
            </a:pPr>
            <a:r>
              <a:rPr kumimoji="1" lang="en-US" altLang="zh-TW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	 </a:t>
            </a:r>
            <a:r>
              <a:rPr kumimoji="1" lang="en-US" altLang="zh-TW" sz="31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 </a:t>
            </a:r>
            <a:r>
              <a:rPr kumimoji="1" lang="zh-TW" altLang="zh-HK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火中不滅，刀下猶生；</a:t>
            </a:r>
          </a:p>
          <a:p>
            <a:pPr marL="1081088" lvl="8" indent="-908050">
              <a:lnSpc>
                <a:spcPct val="120000"/>
              </a:lnSpc>
            </a:pPr>
            <a:endParaRPr lang="zh-TW" altLang="zh-HK" sz="5400" b="1" dirty="0">
              <a:solidFill>
                <a:srgbClr val="6633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989820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內容版面配置區 4"/>
          <p:cNvSpPr txBox="1">
            <a:spLocks/>
          </p:cNvSpPr>
          <p:nvPr/>
        </p:nvSpPr>
        <p:spPr>
          <a:xfrm>
            <a:off x="0" y="241539"/>
            <a:ext cx="12192000" cy="621101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vert="horz" lIns="0" tIns="18000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6938" indent="-633413" algn="l" eaLnBrk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896938" algn="l"/>
              </a:tabLst>
            </a:pPr>
            <a:r>
              <a:rPr kumimoji="1" lang="en-US" altLang="zh-HK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	 </a:t>
            </a:r>
            <a:r>
              <a:rPr kumimoji="1" lang="en-US" altLang="zh-HK" sz="31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 </a:t>
            </a:r>
            <a:r>
              <a:rPr kumimoji="1" lang="zh-TW" altLang="zh-HK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我眾思念先賢聖蹟，</a:t>
            </a:r>
            <a:endParaRPr kumimoji="1" lang="en-US" altLang="zh-TW" sz="6600" b="1" dirty="0">
              <a:solidFill>
                <a:srgbClr val="FFFFFF"/>
              </a:solidFill>
              <a:effectLst>
                <a:glow rad="139700">
                  <a:srgbClr val="155CB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charset="-120"/>
              <a:ea typeface="微軟正黑體" panose="020B0604030504040204" charset="-120"/>
            </a:endParaRPr>
          </a:p>
          <a:p>
            <a:pPr marL="896938" indent="-633413" algn="l" eaLnBrk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896938" algn="l"/>
              </a:tabLst>
            </a:pPr>
            <a:r>
              <a:rPr kumimoji="1" lang="en-US" altLang="zh-TW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	 </a:t>
            </a:r>
            <a:r>
              <a:rPr kumimoji="1" lang="en-US" altLang="zh-TW" sz="31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 </a:t>
            </a:r>
            <a:r>
              <a:rPr kumimoji="1" lang="zh-TW" altLang="zh-HK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心中亦覺踴躍奮興。</a:t>
            </a:r>
            <a:r>
              <a:rPr kumimoji="1" lang="en-US" altLang="zh-HK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			    </a:t>
            </a:r>
            <a:endParaRPr kumimoji="1" lang="zh-TW" altLang="zh-HK" sz="6600" b="1" dirty="0">
              <a:solidFill>
                <a:srgbClr val="FFFFFF"/>
              </a:solidFill>
              <a:effectLst>
                <a:glow rad="139700">
                  <a:srgbClr val="155CB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charset="-120"/>
              <a:ea typeface="微軟正黑體" panose="020B0604030504040204" charset="-120"/>
            </a:endParaRPr>
          </a:p>
          <a:p>
            <a:pPr marL="263525" algn="l" eaLnBrk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zh-HK" altLang="zh-HK" sz="6000" dirty="0">
              <a:solidFill>
                <a:prstClr val="white"/>
              </a:solidFill>
              <a:effectLst>
                <a:glow rad="228600">
                  <a:srgbClr val="755DD9">
                    <a:satMod val="175000"/>
                    <a:alpha val="40000"/>
                  </a:srgbClr>
                </a:glow>
              </a:effectLst>
              <a:cs typeface="Times New Roman" panose="02020603050405020304" pitchFamily="18" charset="0"/>
            </a:endParaRPr>
          </a:p>
          <a:p>
            <a:pPr marL="173038" algn="l">
              <a:lnSpc>
                <a:spcPct val="120000"/>
              </a:lnSpc>
            </a:pPr>
            <a:endParaRPr lang="zh-TW" altLang="zh-HK" sz="6000" b="1" spc="100" dirty="0">
              <a:solidFill>
                <a:prstClr val="white"/>
              </a:solidFill>
              <a:effectLst>
                <a:glow rad="228600">
                  <a:srgbClr val="45A5ED">
                    <a:satMod val="175000"/>
                    <a:alpha val="40000"/>
                  </a:srgbClr>
                </a:glow>
              </a:effectLst>
            </a:endParaRPr>
          </a:p>
          <a:p>
            <a:pPr marL="1081088" lvl="8" indent="-908050">
              <a:lnSpc>
                <a:spcPct val="120000"/>
              </a:lnSpc>
            </a:pPr>
            <a:endParaRPr lang="zh-TW" altLang="zh-HK" sz="5400" b="1" spc="100" dirty="0">
              <a:solidFill>
                <a:prstClr val="white"/>
              </a:solidFill>
              <a:effectLst>
                <a:glow rad="139700">
                  <a:srgbClr val="45A5ED">
                    <a:satMod val="175000"/>
                    <a:alpha val="40000"/>
                  </a:srgbClr>
                </a:glow>
              </a:effectLst>
              <a:latin typeface="微軟正黑體" panose="020B0604030504040204" pitchFamily="34" charset="-120"/>
            </a:endParaRPr>
          </a:p>
          <a:p>
            <a:pPr marL="1081088" lvl="8" indent="-908050">
              <a:lnSpc>
                <a:spcPct val="120000"/>
              </a:lnSpc>
            </a:pPr>
            <a:endParaRPr lang="zh-TW" altLang="zh-HK" sz="5400" b="1" dirty="0">
              <a:solidFill>
                <a:srgbClr val="6633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7413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預留位置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CD8D479-8942-46E8-A226-A4E01F7A105C}" type="slidenum">
              <a:rPr lang="en-US" altLang="zh-TW" smtClean="0">
                <a:solidFill>
                  <a:prstClr val="black">
                    <a:tint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pPr/>
              <a:t>9</a:t>
            </a:fld>
            <a:endParaRPr lang="zh-TW" altLang="en-US" dirty="0">
              <a:solidFill>
                <a:prstClr val="black">
                  <a:tint val="7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" name="內容版面配置區 4"/>
          <p:cNvSpPr txBox="1">
            <a:spLocks/>
          </p:cNvSpPr>
          <p:nvPr/>
        </p:nvSpPr>
        <p:spPr>
          <a:xfrm>
            <a:off x="1" y="182880"/>
            <a:ext cx="12191998" cy="457643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8038" algn="l"/>
              </a:tabLst>
            </a:pPr>
            <a:r>
              <a:rPr lang="zh-TW" altLang="en-US" sz="6600" b="1" dirty="0">
                <a:solidFill>
                  <a:srgbClr val="7030A0"/>
                </a:solidFill>
                <a:latin typeface="+mj-ea"/>
              </a:rPr>
              <a:t>	舉世萬代遠與近，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8038" algn="l"/>
              </a:tabLst>
            </a:pPr>
            <a:r>
              <a:rPr lang="en-US" altLang="zh-TW" sz="6600" b="1" dirty="0">
                <a:solidFill>
                  <a:srgbClr val="7030A0"/>
                </a:solidFill>
                <a:latin typeface="+mj-ea"/>
              </a:rPr>
              <a:t>	</a:t>
            </a:r>
            <a:r>
              <a:rPr lang="zh-TW" altLang="en-US" sz="6600" b="1" dirty="0">
                <a:solidFill>
                  <a:srgbClr val="7030A0"/>
                </a:solidFill>
                <a:latin typeface="+mj-ea"/>
              </a:rPr>
              <a:t>哈利路亞！阿們！</a:t>
            </a:r>
          </a:p>
        </p:txBody>
      </p:sp>
    </p:spTree>
    <p:extLst>
      <p:ext uri="{BB962C8B-B14F-4D97-AF65-F5344CB8AC3E}">
        <p14:creationId xmlns:p14="http://schemas.microsoft.com/office/powerpoint/2010/main" val="355704474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內容版面配置區 4"/>
          <p:cNvSpPr txBox="1">
            <a:spLocks/>
          </p:cNvSpPr>
          <p:nvPr/>
        </p:nvSpPr>
        <p:spPr>
          <a:xfrm>
            <a:off x="0" y="241539"/>
            <a:ext cx="12192000" cy="621101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vert="horz" lIns="0" tIns="18000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74950" indent="-2511425" algn="l" eaLnBrk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2695575" algn="l"/>
              </a:tabLst>
            </a:pPr>
            <a:r>
              <a:rPr kumimoji="1" lang="zh-TW" altLang="zh-HK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副歌：先賢之信，聖潔堅貞，</a:t>
            </a:r>
            <a:r>
              <a:rPr kumimoji="1" lang="en-US" altLang="zh-TW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       </a:t>
            </a:r>
            <a:r>
              <a:rPr kumimoji="1" lang="zh-TW" altLang="zh-HK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我願到死虔守此信。</a:t>
            </a:r>
          </a:p>
          <a:p>
            <a:pPr marL="263525" algn="l" eaLnBrk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zh-HK" altLang="zh-HK" sz="6000" dirty="0">
              <a:solidFill>
                <a:prstClr val="white"/>
              </a:solidFill>
              <a:effectLst>
                <a:glow rad="228600">
                  <a:srgbClr val="755DD9">
                    <a:satMod val="175000"/>
                    <a:alpha val="40000"/>
                  </a:srgbClr>
                </a:glow>
              </a:effectLst>
              <a:cs typeface="Times New Roman" panose="02020603050405020304" pitchFamily="18" charset="0"/>
            </a:endParaRPr>
          </a:p>
          <a:p>
            <a:pPr marL="173038" algn="l">
              <a:lnSpc>
                <a:spcPct val="120000"/>
              </a:lnSpc>
            </a:pPr>
            <a:endParaRPr lang="zh-TW" altLang="zh-HK" sz="6000" b="1" spc="100" dirty="0">
              <a:solidFill>
                <a:prstClr val="white"/>
              </a:solidFill>
              <a:effectLst>
                <a:glow rad="228600">
                  <a:srgbClr val="45A5ED">
                    <a:satMod val="175000"/>
                    <a:alpha val="40000"/>
                  </a:srgbClr>
                </a:glow>
              </a:effectLst>
            </a:endParaRPr>
          </a:p>
          <a:p>
            <a:pPr marL="1081088" lvl="8" indent="-908050">
              <a:lnSpc>
                <a:spcPct val="120000"/>
              </a:lnSpc>
            </a:pPr>
            <a:endParaRPr lang="zh-TW" altLang="zh-HK" sz="5400" b="1" spc="100" dirty="0">
              <a:solidFill>
                <a:prstClr val="white"/>
              </a:solidFill>
              <a:effectLst>
                <a:glow rad="139700">
                  <a:srgbClr val="45A5ED">
                    <a:satMod val="175000"/>
                    <a:alpha val="40000"/>
                  </a:srgbClr>
                </a:glow>
              </a:effectLst>
              <a:latin typeface="微軟正黑體" panose="020B0604030504040204" pitchFamily="34" charset="-120"/>
            </a:endParaRPr>
          </a:p>
          <a:p>
            <a:pPr marL="1081088" lvl="8" indent="-908050">
              <a:lnSpc>
                <a:spcPct val="120000"/>
              </a:lnSpc>
            </a:pPr>
            <a:endParaRPr lang="zh-TW" altLang="zh-HK" sz="5400" b="1" dirty="0">
              <a:solidFill>
                <a:srgbClr val="6633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348254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內容版面配置區 4"/>
          <p:cNvSpPr txBox="1">
            <a:spLocks/>
          </p:cNvSpPr>
          <p:nvPr/>
        </p:nvSpPr>
        <p:spPr>
          <a:xfrm>
            <a:off x="0" y="241539"/>
            <a:ext cx="12192000" cy="621101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vert="horz" lIns="0" tIns="18000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algn="l" eaLnBrk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896938" algn="l"/>
              </a:tabLst>
            </a:pPr>
            <a:r>
              <a:rPr kumimoji="1" lang="en-US" altLang="zh-TW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2. </a:t>
            </a:r>
            <a:r>
              <a:rPr kumimoji="1" lang="zh-TW" altLang="zh-HK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先賢守信，雖進牢獄，</a:t>
            </a:r>
            <a:endParaRPr kumimoji="1" lang="en-US" altLang="zh-TW" sz="6600" b="1" dirty="0">
              <a:solidFill>
                <a:srgbClr val="FFFFFF"/>
              </a:solidFill>
              <a:effectLst>
                <a:glow rad="139700">
                  <a:srgbClr val="155CB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charset="-120"/>
              <a:ea typeface="微軟正黑體" panose="020B0604030504040204" charset="-120"/>
            </a:endParaRPr>
          </a:p>
          <a:p>
            <a:pPr marL="263525" algn="l" eaLnBrk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896938" algn="l"/>
              </a:tabLst>
            </a:pPr>
            <a:r>
              <a:rPr kumimoji="1" lang="en-US" altLang="zh-TW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	 </a:t>
            </a:r>
            <a:r>
              <a:rPr kumimoji="1" lang="en-US" altLang="zh-TW" sz="31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 </a:t>
            </a:r>
            <a:r>
              <a:rPr kumimoji="1" lang="zh-TW" altLang="zh-HK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不</a:t>
            </a:r>
            <a:r>
              <a:rPr kumimoji="1" lang="zh-TW" altLang="en-US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減</a:t>
            </a:r>
            <a:r>
              <a:rPr kumimoji="1" lang="zh-TW" altLang="zh-HK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快樂自由精神；</a:t>
            </a:r>
            <a:endParaRPr lang="zh-TW" altLang="zh-HK" sz="5400" b="1" spc="100" dirty="0">
              <a:solidFill>
                <a:prstClr val="white"/>
              </a:solidFill>
              <a:effectLst>
                <a:glow rad="139700">
                  <a:srgbClr val="45A5ED">
                    <a:satMod val="175000"/>
                    <a:alpha val="40000"/>
                  </a:srgbClr>
                </a:glow>
              </a:effectLst>
              <a:latin typeface="微軟正黑體" panose="020B0604030504040204" pitchFamily="34" charset="-120"/>
            </a:endParaRPr>
          </a:p>
          <a:p>
            <a:pPr marL="1081088" lvl="8" indent="-908050">
              <a:lnSpc>
                <a:spcPct val="120000"/>
              </a:lnSpc>
            </a:pPr>
            <a:endParaRPr lang="zh-TW" altLang="zh-HK" sz="5400" b="1" dirty="0">
              <a:solidFill>
                <a:srgbClr val="6633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033592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內容版面配置區 4"/>
          <p:cNvSpPr txBox="1">
            <a:spLocks/>
          </p:cNvSpPr>
          <p:nvPr/>
        </p:nvSpPr>
        <p:spPr>
          <a:xfrm>
            <a:off x="0" y="241539"/>
            <a:ext cx="12192000" cy="621101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vert="horz" lIns="0" tIns="18000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7788" indent="-1174750" algn="l" eaLnBrk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1255713" algn="l"/>
              </a:tabLst>
            </a:pPr>
            <a:r>
              <a:rPr kumimoji="1" lang="en-US" altLang="zh-HK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	</a:t>
            </a:r>
            <a:r>
              <a:rPr kumimoji="1" lang="zh-TW" altLang="zh-HK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後人若能因信捨身，</a:t>
            </a:r>
            <a:endParaRPr kumimoji="1" lang="en-US" altLang="zh-TW" sz="6600" b="1" dirty="0">
              <a:solidFill>
                <a:srgbClr val="FFFFFF"/>
              </a:solidFill>
              <a:effectLst>
                <a:glow rad="139700">
                  <a:srgbClr val="155CB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charset="-120"/>
              <a:ea typeface="微軟正黑體" panose="020B0604030504040204" charset="-120"/>
            </a:endParaRPr>
          </a:p>
          <a:p>
            <a:pPr marL="1347788" indent="-1174750" algn="l" eaLnBrk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1255713" algn="l"/>
              </a:tabLst>
            </a:pPr>
            <a:r>
              <a:rPr kumimoji="1" lang="en-US" altLang="zh-TW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     </a:t>
            </a:r>
            <a:r>
              <a:rPr kumimoji="1" lang="zh-TW" altLang="zh-HK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從容就義立地永生。</a:t>
            </a:r>
            <a:r>
              <a:rPr kumimoji="1" lang="en-US" altLang="zh-HK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		    </a:t>
            </a:r>
            <a:endParaRPr kumimoji="1" lang="zh-TW" altLang="zh-HK" sz="6600" b="1" dirty="0">
              <a:solidFill>
                <a:srgbClr val="FFFFFF"/>
              </a:solidFill>
              <a:effectLst>
                <a:glow rad="139700">
                  <a:srgbClr val="155CB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charset="-120"/>
              <a:ea typeface="微軟正黑體" panose="020B0604030504040204" charset="-120"/>
            </a:endParaRPr>
          </a:p>
          <a:p>
            <a:pPr marL="2511425" indent="-2247900" algn="l" eaLnBrk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kumimoji="1" lang="zh-HK" altLang="zh-HK" sz="6600" b="1" dirty="0">
              <a:solidFill>
                <a:srgbClr val="FFFFFF"/>
              </a:solidFill>
              <a:effectLst>
                <a:glow rad="139700">
                  <a:srgbClr val="155CB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charset="-120"/>
              <a:ea typeface="微軟正黑體" panose="020B0604030504040204" charset="-120"/>
            </a:endParaRPr>
          </a:p>
          <a:p>
            <a:pPr marL="173038" algn="l">
              <a:lnSpc>
                <a:spcPct val="120000"/>
              </a:lnSpc>
            </a:pPr>
            <a:endParaRPr lang="zh-TW" altLang="zh-HK" sz="6000" b="1" spc="100" dirty="0">
              <a:solidFill>
                <a:prstClr val="white"/>
              </a:solidFill>
              <a:effectLst>
                <a:glow rad="228600">
                  <a:srgbClr val="45A5ED">
                    <a:satMod val="175000"/>
                    <a:alpha val="40000"/>
                  </a:srgbClr>
                </a:glow>
              </a:effectLst>
            </a:endParaRPr>
          </a:p>
          <a:p>
            <a:pPr marL="1081088" lvl="8" indent="-908050">
              <a:lnSpc>
                <a:spcPct val="120000"/>
              </a:lnSpc>
            </a:pPr>
            <a:endParaRPr lang="zh-TW" altLang="zh-HK" sz="5400" b="1" spc="100" dirty="0">
              <a:solidFill>
                <a:prstClr val="white"/>
              </a:solidFill>
              <a:effectLst>
                <a:glow rad="139700">
                  <a:srgbClr val="45A5ED">
                    <a:satMod val="175000"/>
                    <a:alpha val="40000"/>
                  </a:srgbClr>
                </a:glow>
              </a:effectLst>
              <a:latin typeface="微軟正黑體" panose="020B0604030504040204" pitchFamily="34" charset="-120"/>
            </a:endParaRPr>
          </a:p>
          <a:p>
            <a:pPr marL="1081088" lvl="8" indent="-908050">
              <a:lnSpc>
                <a:spcPct val="120000"/>
              </a:lnSpc>
            </a:pPr>
            <a:endParaRPr lang="zh-TW" altLang="zh-HK" sz="5400" b="1" dirty="0">
              <a:solidFill>
                <a:srgbClr val="6633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343073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內容版面配置區 4"/>
          <p:cNvSpPr txBox="1">
            <a:spLocks/>
          </p:cNvSpPr>
          <p:nvPr/>
        </p:nvSpPr>
        <p:spPr>
          <a:xfrm>
            <a:off x="0" y="241539"/>
            <a:ext cx="12192000" cy="621101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vert="horz" lIns="0" tIns="18000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74950" indent="-2511425" algn="l" eaLnBrk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2695575" algn="l"/>
              </a:tabLst>
            </a:pPr>
            <a:r>
              <a:rPr kumimoji="1" lang="zh-TW" altLang="zh-HK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副歌：先賢之信，聖潔堅貞，</a:t>
            </a:r>
            <a:r>
              <a:rPr kumimoji="1" lang="en-US" altLang="zh-TW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       </a:t>
            </a:r>
            <a:r>
              <a:rPr kumimoji="1" lang="zh-TW" altLang="zh-HK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我願到死虔守此信。</a:t>
            </a:r>
          </a:p>
          <a:p>
            <a:pPr marL="263525" algn="l" eaLnBrk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zh-HK" altLang="zh-HK" sz="6000" dirty="0">
              <a:solidFill>
                <a:prstClr val="white"/>
              </a:solidFill>
              <a:effectLst>
                <a:glow rad="228600">
                  <a:srgbClr val="755DD9">
                    <a:satMod val="175000"/>
                    <a:alpha val="40000"/>
                  </a:srgbClr>
                </a:glow>
              </a:effectLst>
              <a:cs typeface="Times New Roman" panose="02020603050405020304" pitchFamily="18" charset="0"/>
            </a:endParaRPr>
          </a:p>
          <a:p>
            <a:pPr marL="173038" algn="l">
              <a:lnSpc>
                <a:spcPct val="120000"/>
              </a:lnSpc>
            </a:pPr>
            <a:endParaRPr lang="zh-TW" altLang="zh-HK" sz="6000" b="1" spc="100" dirty="0">
              <a:solidFill>
                <a:prstClr val="white"/>
              </a:solidFill>
              <a:effectLst>
                <a:glow rad="228600">
                  <a:srgbClr val="45A5ED">
                    <a:satMod val="175000"/>
                    <a:alpha val="40000"/>
                  </a:srgbClr>
                </a:glow>
              </a:effectLst>
            </a:endParaRPr>
          </a:p>
          <a:p>
            <a:pPr marL="1081088" lvl="8" indent="-908050">
              <a:lnSpc>
                <a:spcPct val="120000"/>
              </a:lnSpc>
            </a:pPr>
            <a:endParaRPr lang="zh-TW" altLang="zh-HK" sz="5400" b="1" spc="100" dirty="0">
              <a:solidFill>
                <a:prstClr val="white"/>
              </a:solidFill>
              <a:effectLst>
                <a:glow rad="139700">
                  <a:srgbClr val="45A5ED">
                    <a:satMod val="175000"/>
                    <a:alpha val="40000"/>
                  </a:srgbClr>
                </a:glow>
              </a:effectLst>
              <a:latin typeface="微軟正黑體" panose="020B0604030504040204" pitchFamily="34" charset="-120"/>
            </a:endParaRPr>
          </a:p>
          <a:p>
            <a:pPr marL="1081088" lvl="8" indent="-908050">
              <a:lnSpc>
                <a:spcPct val="120000"/>
              </a:lnSpc>
            </a:pPr>
            <a:endParaRPr lang="zh-TW" altLang="zh-HK" sz="5400" b="1" dirty="0">
              <a:solidFill>
                <a:srgbClr val="6633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326970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內容版面配置區 4"/>
          <p:cNvSpPr txBox="1">
            <a:spLocks/>
          </p:cNvSpPr>
          <p:nvPr/>
        </p:nvSpPr>
        <p:spPr>
          <a:xfrm>
            <a:off x="0" y="241539"/>
            <a:ext cx="12192000" cy="621101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vert="horz" lIns="0" tIns="18000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algn="l" eaLnBrk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896938" algn="l"/>
              </a:tabLst>
            </a:pPr>
            <a:r>
              <a:rPr kumimoji="1" lang="en-US" altLang="zh-HK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3. </a:t>
            </a:r>
            <a:r>
              <a:rPr kumimoji="1" lang="zh-TW" altLang="zh-HK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先賢守信，前驅引領，</a:t>
            </a:r>
            <a:endParaRPr kumimoji="1" lang="en-US" altLang="zh-TW" sz="6600" b="1" dirty="0">
              <a:solidFill>
                <a:srgbClr val="FFFFFF"/>
              </a:solidFill>
              <a:effectLst>
                <a:glow rad="139700">
                  <a:srgbClr val="155CB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charset="-120"/>
              <a:ea typeface="微軟正黑體" panose="020B0604030504040204" charset="-120"/>
            </a:endParaRPr>
          </a:p>
          <a:p>
            <a:pPr marL="263525" algn="l" eaLnBrk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896938" algn="l"/>
              </a:tabLst>
            </a:pPr>
            <a:r>
              <a:rPr kumimoji="1" lang="en-US" altLang="zh-TW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	 </a:t>
            </a:r>
            <a:r>
              <a:rPr kumimoji="1" lang="en-US" altLang="zh-TW" sz="31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 </a:t>
            </a:r>
            <a:r>
              <a:rPr kumimoji="1" lang="zh-TW" altLang="zh-HK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我眾繼續勸導萬民，</a:t>
            </a:r>
          </a:p>
          <a:p>
            <a:pPr marL="1250950" indent="-1077913" algn="l">
              <a:lnSpc>
                <a:spcPct val="110000"/>
              </a:lnSpc>
            </a:pPr>
            <a:r>
              <a:rPr kumimoji="1" lang="en-US" altLang="zh-TW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	</a:t>
            </a:r>
            <a:endParaRPr lang="zh-HK" altLang="zh-HK" sz="6000" dirty="0">
              <a:solidFill>
                <a:prstClr val="white"/>
              </a:solidFill>
              <a:effectLst>
                <a:glow rad="228600">
                  <a:srgbClr val="755DD9">
                    <a:satMod val="175000"/>
                    <a:alpha val="40000"/>
                  </a:srgbClr>
                </a:glow>
              </a:effectLst>
              <a:cs typeface="Times New Roman" panose="02020603050405020304" pitchFamily="18" charset="0"/>
            </a:endParaRPr>
          </a:p>
          <a:p>
            <a:pPr marL="173038" algn="l">
              <a:lnSpc>
                <a:spcPct val="120000"/>
              </a:lnSpc>
            </a:pPr>
            <a:endParaRPr lang="zh-TW" altLang="zh-HK" sz="6000" b="1" spc="100" dirty="0">
              <a:solidFill>
                <a:prstClr val="white"/>
              </a:solidFill>
              <a:effectLst>
                <a:glow rad="228600">
                  <a:srgbClr val="45A5ED">
                    <a:satMod val="175000"/>
                    <a:alpha val="40000"/>
                  </a:srgbClr>
                </a:glow>
              </a:effectLst>
            </a:endParaRPr>
          </a:p>
          <a:p>
            <a:pPr marL="1081088" lvl="8" indent="-908050">
              <a:lnSpc>
                <a:spcPct val="120000"/>
              </a:lnSpc>
            </a:pPr>
            <a:endParaRPr lang="zh-TW" altLang="zh-HK" sz="5400" b="1" spc="100" dirty="0">
              <a:solidFill>
                <a:prstClr val="white"/>
              </a:solidFill>
              <a:effectLst>
                <a:glow rad="139700">
                  <a:srgbClr val="45A5ED">
                    <a:satMod val="175000"/>
                    <a:alpha val="40000"/>
                  </a:srgbClr>
                </a:glow>
              </a:effectLst>
              <a:latin typeface="微軟正黑體" panose="020B0604030504040204" pitchFamily="34" charset="-120"/>
            </a:endParaRPr>
          </a:p>
          <a:p>
            <a:pPr marL="1081088" lvl="8" indent="-908050">
              <a:lnSpc>
                <a:spcPct val="120000"/>
              </a:lnSpc>
            </a:pPr>
            <a:endParaRPr lang="zh-TW" altLang="zh-HK" sz="5400" b="1" dirty="0">
              <a:solidFill>
                <a:srgbClr val="6633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99490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內容版面配置區 4"/>
          <p:cNvSpPr txBox="1">
            <a:spLocks/>
          </p:cNvSpPr>
          <p:nvPr/>
        </p:nvSpPr>
        <p:spPr>
          <a:xfrm>
            <a:off x="0" y="241539"/>
            <a:ext cx="12192000" cy="621101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vert="horz" lIns="0" tIns="18000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0950" indent="-1077913" algn="l">
              <a:lnSpc>
                <a:spcPct val="110000"/>
              </a:lnSpc>
            </a:pPr>
            <a:r>
              <a:rPr kumimoji="1" lang="en-US" altLang="zh-TW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	</a:t>
            </a:r>
            <a:r>
              <a:rPr kumimoji="1" lang="zh-TW" altLang="zh-HK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同上真理光明路程，</a:t>
            </a:r>
            <a:br>
              <a:rPr kumimoji="1" lang="en-US" altLang="zh-TW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</a:br>
            <a:r>
              <a:rPr kumimoji="1" lang="zh-TW" altLang="zh-HK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達到快樂自由之境。</a:t>
            </a:r>
            <a:r>
              <a:rPr kumimoji="1" lang="en-US" altLang="zh-HK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	    </a:t>
            </a:r>
            <a:endParaRPr kumimoji="1" lang="zh-TW" altLang="zh-HK" sz="6600" b="1" dirty="0">
              <a:solidFill>
                <a:srgbClr val="FFFFFF"/>
              </a:solidFill>
              <a:effectLst>
                <a:glow rad="139700">
                  <a:srgbClr val="155CB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charset="-120"/>
              <a:ea typeface="微軟正黑體" panose="020B0604030504040204" charset="-120"/>
            </a:endParaRPr>
          </a:p>
          <a:p>
            <a:pPr marL="263525" algn="l" eaLnBrk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zh-HK" altLang="zh-HK" sz="6000" dirty="0">
              <a:solidFill>
                <a:prstClr val="white"/>
              </a:solidFill>
              <a:effectLst>
                <a:glow rad="228600">
                  <a:srgbClr val="755DD9">
                    <a:satMod val="175000"/>
                    <a:alpha val="40000"/>
                  </a:srgbClr>
                </a:glow>
              </a:effectLst>
              <a:cs typeface="Times New Roman" panose="02020603050405020304" pitchFamily="18" charset="0"/>
            </a:endParaRPr>
          </a:p>
          <a:p>
            <a:pPr marL="263525" algn="l" eaLnBrk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zh-HK" altLang="zh-HK" sz="6000" dirty="0">
              <a:solidFill>
                <a:prstClr val="white"/>
              </a:solidFill>
              <a:effectLst>
                <a:glow rad="228600">
                  <a:srgbClr val="755DD9">
                    <a:satMod val="175000"/>
                    <a:alpha val="40000"/>
                  </a:srgbClr>
                </a:glow>
              </a:effectLst>
              <a:cs typeface="Times New Roman" panose="02020603050405020304" pitchFamily="18" charset="0"/>
            </a:endParaRPr>
          </a:p>
          <a:p>
            <a:pPr marL="173038" algn="l">
              <a:lnSpc>
                <a:spcPct val="120000"/>
              </a:lnSpc>
            </a:pPr>
            <a:endParaRPr lang="zh-TW" altLang="zh-HK" sz="6000" b="1" spc="100" dirty="0">
              <a:solidFill>
                <a:prstClr val="white"/>
              </a:solidFill>
              <a:effectLst>
                <a:glow rad="228600">
                  <a:srgbClr val="45A5ED">
                    <a:satMod val="175000"/>
                    <a:alpha val="40000"/>
                  </a:srgbClr>
                </a:glow>
              </a:effectLst>
            </a:endParaRPr>
          </a:p>
          <a:p>
            <a:pPr marL="1081088" lvl="8" indent="-908050">
              <a:lnSpc>
                <a:spcPct val="120000"/>
              </a:lnSpc>
            </a:pPr>
            <a:endParaRPr lang="zh-TW" altLang="zh-HK" sz="5400" b="1" spc="100" dirty="0">
              <a:solidFill>
                <a:prstClr val="white"/>
              </a:solidFill>
              <a:effectLst>
                <a:glow rad="139700">
                  <a:srgbClr val="45A5ED">
                    <a:satMod val="175000"/>
                    <a:alpha val="40000"/>
                  </a:srgbClr>
                </a:glow>
              </a:effectLst>
              <a:latin typeface="微軟正黑體" panose="020B0604030504040204" pitchFamily="34" charset="-120"/>
            </a:endParaRPr>
          </a:p>
          <a:p>
            <a:pPr marL="1081088" lvl="8" indent="-908050">
              <a:lnSpc>
                <a:spcPct val="120000"/>
              </a:lnSpc>
            </a:pPr>
            <a:endParaRPr lang="zh-TW" altLang="zh-HK" sz="5400" b="1" dirty="0">
              <a:solidFill>
                <a:srgbClr val="6633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817919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內容版面配置區 4"/>
          <p:cNvSpPr txBox="1">
            <a:spLocks/>
          </p:cNvSpPr>
          <p:nvPr/>
        </p:nvSpPr>
        <p:spPr>
          <a:xfrm>
            <a:off x="0" y="241539"/>
            <a:ext cx="12192000" cy="621101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vert="horz" lIns="0" tIns="18000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74950" indent="-2511425" algn="l" eaLnBrk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2695575" algn="l"/>
              </a:tabLst>
            </a:pPr>
            <a:r>
              <a:rPr kumimoji="1" lang="zh-TW" altLang="zh-HK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副歌：先賢之信，聖潔堅貞，</a:t>
            </a:r>
            <a:r>
              <a:rPr kumimoji="1" lang="en-US" altLang="zh-TW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       </a:t>
            </a:r>
            <a:r>
              <a:rPr kumimoji="1" lang="zh-TW" altLang="zh-HK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我願到死虔守此信。</a:t>
            </a:r>
          </a:p>
          <a:p>
            <a:pPr marL="263525" algn="l" eaLnBrk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zh-HK" altLang="zh-HK" sz="6000" dirty="0">
              <a:solidFill>
                <a:prstClr val="white"/>
              </a:solidFill>
              <a:effectLst>
                <a:glow rad="228600">
                  <a:srgbClr val="755DD9">
                    <a:satMod val="175000"/>
                    <a:alpha val="40000"/>
                  </a:srgbClr>
                </a:glow>
              </a:effectLst>
              <a:cs typeface="Times New Roman" panose="02020603050405020304" pitchFamily="18" charset="0"/>
            </a:endParaRPr>
          </a:p>
          <a:p>
            <a:pPr marL="173038" algn="l">
              <a:lnSpc>
                <a:spcPct val="120000"/>
              </a:lnSpc>
            </a:pPr>
            <a:endParaRPr lang="zh-TW" altLang="zh-HK" sz="6000" b="1" spc="100" dirty="0">
              <a:solidFill>
                <a:prstClr val="white"/>
              </a:solidFill>
              <a:effectLst>
                <a:glow rad="228600">
                  <a:srgbClr val="45A5ED">
                    <a:satMod val="175000"/>
                    <a:alpha val="40000"/>
                  </a:srgbClr>
                </a:glow>
              </a:effectLst>
            </a:endParaRPr>
          </a:p>
          <a:p>
            <a:pPr marL="1081088" lvl="8" indent="-908050">
              <a:lnSpc>
                <a:spcPct val="120000"/>
              </a:lnSpc>
            </a:pPr>
            <a:endParaRPr lang="zh-TW" altLang="zh-HK" sz="5400" b="1" spc="100" dirty="0">
              <a:solidFill>
                <a:prstClr val="white"/>
              </a:solidFill>
              <a:effectLst>
                <a:glow rad="139700">
                  <a:srgbClr val="45A5ED">
                    <a:satMod val="175000"/>
                    <a:alpha val="40000"/>
                  </a:srgbClr>
                </a:glow>
              </a:effectLst>
              <a:latin typeface="微軟正黑體" panose="020B0604030504040204" pitchFamily="34" charset="-120"/>
            </a:endParaRPr>
          </a:p>
          <a:p>
            <a:pPr marL="1081088" lvl="8" indent="-908050">
              <a:lnSpc>
                <a:spcPct val="120000"/>
              </a:lnSpc>
            </a:pPr>
            <a:endParaRPr lang="zh-TW" altLang="zh-HK" sz="5400" b="1" dirty="0">
              <a:solidFill>
                <a:srgbClr val="6633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507016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內容版面配置區 4"/>
          <p:cNvSpPr txBox="1">
            <a:spLocks/>
          </p:cNvSpPr>
          <p:nvPr/>
        </p:nvSpPr>
        <p:spPr>
          <a:xfrm>
            <a:off x="0" y="241539"/>
            <a:ext cx="12192000" cy="621101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vert="horz" lIns="0" tIns="18000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2050" indent="-981075" algn="l">
              <a:lnSpc>
                <a:spcPct val="110000"/>
              </a:lnSpc>
            </a:pPr>
            <a:r>
              <a:rPr kumimoji="1" lang="en-US" altLang="zh-HK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4. </a:t>
            </a:r>
            <a:r>
              <a:rPr kumimoji="1" lang="en-US" altLang="zh-HK" sz="25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 </a:t>
            </a:r>
            <a:r>
              <a:rPr kumimoji="1" lang="zh-TW" altLang="zh-HK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先賢守信，為愛犧牲，</a:t>
            </a:r>
            <a:endParaRPr kumimoji="1" lang="en-US" altLang="zh-TW" sz="6600" b="1" dirty="0">
              <a:solidFill>
                <a:srgbClr val="FFFFFF"/>
              </a:solidFill>
              <a:effectLst>
                <a:glow rad="139700">
                  <a:srgbClr val="155CB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charset="-120"/>
              <a:ea typeface="微軟正黑體" panose="020B0604030504040204" charset="-120"/>
            </a:endParaRPr>
          </a:p>
          <a:p>
            <a:pPr marL="1162050" indent="-981075" algn="l">
              <a:lnSpc>
                <a:spcPct val="110000"/>
              </a:lnSpc>
            </a:pPr>
            <a:r>
              <a:rPr kumimoji="1" lang="en-US" altLang="zh-TW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	</a:t>
            </a:r>
            <a:r>
              <a:rPr kumimoji="1" lang="en-US" altLang="zh-TW" sz="12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 </a:t>
            </a:r>
            <a:r>
              <a:rPr kumimoji="1" lang="zh-TW" altLang="zh-HK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我願兼愛仇敵友人，</a:t>
            </a:r>
            <a:endParaRPr lang="zh-TW" altLang="zh-HK" sz="6000" b="1" spc="100" dirty="0">
              <a:solidFill>
                <a:prstClr val="white"/>
              </a:solidFill>
              <a:effectLst>
                <a:glow rad="228600">
                  <a:srgbClr val="45A5ED">
                    <a:satMod val="175000"/>
                    <a:alpha val="40000"/>
                  </a:srgbClr>
                </a:glow>
              </a:effectLst>
            </a:endParaRPr>
          </a:p>
          <a:p>
            <a:pPr marL="1081088" lvl="8" indent="-908050">
              <a:lnSpc>
                <a:spcPct val="120000"/>
              </a:lnSpc>
            </a:pPr>
            <a:endParaRPr lang="zh-TW" altLang="zh-HK" sz="5400" b="1" spc="100" dirty="0">
              <a:solidFill>
                <a:prstClr val="white"/>
              </a:solidFill>
              <a:effectLst>
                <a:glow rad="139700">
                  <a:srgbClr val="45A5ED">
                    <a:satMod val="175000"/>
                    <a:alpha val="40000"/>
                  </a:srgbClr>
                </a:glow>
              </a:effectLst>
              <a:latin typeface="微軟正黑體" panose="020B0604030504040204" pitchFamily="34" charset="-120"/>
            </a:endParaRPr>
          </a:p>
          <a:p>
            <a:pPr marL="1081088" lvl="8" indent="-908050">
              <a:lnSpc>
                <a:spcPct val="120000"/>
              </a:lnSpc>
            </a:pPr>
            <a:endParaRPr lang="zh-TW" altLang="zh-HK" sz="5400" b="1" dirty="0">
              <a:solidFill>
                <a:srgbClr val="6633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784715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內容版面配置區 4"/>
          <p:cNvSpPr txBox="1">
            <a:spLocks/>
          </p:cNvSpPr>
          <p:nvPr/>
        </p:nvSpPr>
        <p:spPr>
          <a:xfrm>
            <a:off x="0" y="241539"/>
            <a:ext cx="12192000" cy="621101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vert="horz" lIns="0" tIns="18000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2050" indent="-981075" algn="l">
              <a:lnSpc>
                <a:spcPct val="110000"/>
              </a:lnSpc>
            </a:pPr>
            <a:r>
              <a:rPr kumimoji="1" lang="en-US" altLang="zh-TW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	</a:t>
            </a:r>
            <a:r>
              <a:rPr kumimoji="1" lang="zh-TW" altLang="zh-HK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專用溫柔善良生活，</a:t>
            </a:r>
            <a:br>
              <a:rPr kumimoji="1" lang="en-US" altLang="zh-TW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</a:br>
            <a:r>
              <a:rPr kumimoji="1" lang="zh-TW" altLang="zh-HK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梯山航海，廣宣此信。</a:t>
            </a:r>
            <a:r>
              <a:rPr kumimoji="1" lang="en-US" altLang="zh-HK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  </a:t>
            </a:r>
            <a:endParaRPr kumimoji="1" lang="zh-TW" altLang="zh-HK" sz="6600" b="1" dirty="0">
              <a:solidFill>
                <a:srgbClr val="FFFFFF"/>
              </a:solidFill>
              <a:effectLst>
                <a:glow rad="139700">
                  <a:srgbClr val="155CB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charset="-120"/>
              <a:ea typeface="微軟正黑體" panose="020B0604030504040204" charset="-120"/>
            </a:endParaRPr>
          </a:p>
          <a:p>
            <a:pPr marL="173038" algn="l">
              <a:lnSpc>
                <a:spcPct val="120000"/>
              </a:lnSpc>
            </a:pPr>
            <a:endParaRPr lang="zh-TW" altLang="zh-HK" sz="6000" b="1" spc="100" dirty="0">
              <a:solidFill>
                <a:prstClr val="white"/>
              </a:solidFill>
              <a:effectLst>
                <a:glow rad="228600">
                  <a:srgbClr val="45A5ED">
                    <a:satMod val="175000"/>
                    <a:alpha val="40000"/>
                  </a:srgbClr>
                </a:glow>
              </a:effectLst>
            </a:endParaRPr>
          </a:p>
          <a:p>
            <a:pPr marL="1081088" lvl="8" indent="-908050">
              <a:lnSpc>
                <a:spcPct val="120000"/>
              </a:lnSpc>
            </a:pPr>
            <a:endParaRPr lang="zh-TW" altLang="zh-HK" sz="5400" b="1" spc="100" dirty="0">
              <a:solidFill>
                <a:prstClr val="white"/>
              </a:solidFill>
              <a:effectLst>
                <a:glow rad="139700">
                  <a:srgbClr val="45A5ED">
                    <a:satMod val="175000"/>
                    <a:alpha val="40000"/>
                  </a:srgbClr>
                </a:glow>
              </a:effectLst>
              <a:latin typeface="微軟正黑體" panose="020B0604030504040204" pitchFamily="34" charset="-120"/>
            </a:endParaRPr>
          </a:p>
          <a:p>
            <a:pPr marL="1081088" lvl="8" indent="-908050">
              <a:lnSpc>
                <a:spcPct val="120000"/>
              </a:lnSpc>
            </a:pPr>
            <a:endParaRPr lang="zh-TW" altLang="zh-HK" sz="5400" b="1" dirty="0">
              <a:solidFill>
                <a:srgbClr val="6633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994277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內容版面配置區 4"/>
          <p:cNvSpPr txBox="1">
            <a:spLocks/>
          </p:cNvSpPr>
          <p:nvPr/>
        </p:nvSpPr>
        <p:spPr>
          <a:xfrm>
            <a:off x="0" y="241539"/>
            <a:ext cx="12192000" cy="621101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vert="horz" lIns="0" tIns="18000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74950" indent="-2511425" algn="l" eaLnBrk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2695575" algn="l"/>
              </a:tabLst>
            </a:pPr>
            <a:r>
              <a:rPr kumimoji="1" lang="zh-TW" altLang="zh-HK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副歌：先賢之信，聖潔堅貞，</a:t>
            </a:r>
            <a:r>
              <a:rPr kumimoji="1" lang="en-US" altLang="zh-TW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       </a:t>
            </a:r>
            <a:r>
              <a:rPr kumimoji="1" lang="zh-TW" altLang="zh-HK" sz="6600" b="1" dirty="0">
                <a:solidFill>
                  <a:srgbClr val="FFFFFF"/>
                </a:solidFill>
                <a:effectLst>
                  <a:glow rad="139700">
                    <a:srgbClr val="155C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我願到死虔守此信。</a:t>
            </a:r>
          </a:p>
          <a:p>
            <a:pPr marL="263525" algn="l" eaLnBrk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zh-HK" altLang="zh-HK" sz="6000" dirty="0">
              <a:solidFill>
                <a:prstClr val="white"/>
              </a:solidFill>
              <a:effectLst>
                <a:glow rad="228600">
                  <a:srgbClr val="755DD9">
                    <a:satMod val="175000"/>
                    <a:alpha val="40000"/>
                  </a:srgbClr>
                </a:glow>
              </a:effectLst>
              <a:cs typeface="Times New Roman" panose="02020603050405020304" pitchFamily="18" charset="0"/>
            </a:endParaRPr>
          </a:p>
          <a:p>
            <a:pPr marL="173038" algn="l">
              <a:lnSpc>
                <a:spcPct val="120000"/>
              </a:lnSpc>
            </a:pPr>
            <a:endParaRPr lang="zh-TW" altLang="zh-HK" sz="6000" b="1" spc="100" dirty="0">
              <a:solidFill>
                <a:prstClr val="white"/>
              </a:solidFill>
              <a:effectLst>
                <a:glow rad="228600">
                  <a:srgbClr val="45A5ED">
                    <a:satMod val="175000"/>
                    <a:alpha val="40000"/>
                  </a:srgbClr>
                </a:glow>
              </a:effectLst>
            </a:endParaRPr>
          </a:p>
          <a:p>
            <a:pPr marL="1081088" lvl="8" indent="-908050">
              <a:lnSpc>
                <a:spcPct val="120000"/>
              </a:lnSpc>
            </a:pPr>
            <a:endParaRPr lang="zh-TW" altLang="zh-HK" sz="5400" b="1" spc="100" dirty="0">
              <a:solidFill>
                <a:prstClr val="white"/>
              </a:solidFill>
              <a:effectLst>
                <a:glow rad="139700">
                  <a:srgbClr val="45A5ED">
                    <a:satMod val="175000"/>
                    <a:alpha val="40000"/>
                  </a:srgbClr>
                </a:glow>
              </a:effectLst>
              <a:latin typeface="微軟正黑體" panose="020B0604030504040204" pitchFamily="34" charset="-120"/>
            </a:endParaRPr>
          </a:p>
          <a:p>
            <a:pPr marL="1081088" lvl="8" indent="-908050">
              <a:lnSpc>
                <a:spcPct val="120000"/>
              </a:lnSpc>
            </a:pPr>
            <a:endParaRPr lang="zh-TW" altLang="zh-HK" sz="5400" b="1" dirty="0">
              <a:solidFill>
                <a:srgbClr val="6633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49411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946bf41-3e19-4e01-8dbc-c3afbf8e2b0a}"/>
</p:tagLst>
</file>

<file path=ppt/theme/theme1.xml><?xml version="1.0" encoding="utf-8"?>
<a:theme xmlns:a="http://schemas.openxmlformats.org/drawingml/2006/main" name="2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1846</TotalTime>
  <Words>2108</Words>
  <Application>Microsoft Macintosh PowerPoint</Application>
  <PresentationFormat>Widescreen</PresentationFormat>
  <Paragraphs>311</Paragraphs>
  <Slides>100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100</vt:i4>
      </vt:variant>
    </vt:vector>
  </HeadingPairs>
  <TitlesOfParts>
    <vt:vector size="113" baseType="lpstr">
      <vt:lpstr>微軟正黑體</vt:lpstr>
      <vt:lpstr>微軟正黑體</vt:lpstr>
      <vt:lpstr>新細明體</vt:lpstr>
      <vt:lpstr>華康中黑體</vt:lpstr>
      <vt:lpstr>Arial</vt:lpstr>
      <vt:lpstr>Calibri</vt:lpstr>
      <vt:lpstr>Calibri Light</vt:lpstr>
      <vt:lpstr>Century Gothic</vt:lpstr>
      <vt:lpstr>Times New Roman</vt:lpstr>
      <vt:lpstr>Wingdings 3</vt:lpstr>
      <vt:lpstr>2_Office 佈景主題</vt:lpstr>
      <vt:lpstr>切割線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世界真光 祢照亮黑暗世界 開我雙眼能看見</dc:title>
  <dc:creator>mp03</dc:creator>
  <cp:lastModifiedBy>Doris Lam</cp:lastModifiedBy>
  <cp:revision>175</cp:revision>
  <cp:lastPrinted>2020-10-10T08:10:34Z</cp:lastPrinted>
  <dcterms:created xsi:type="dcterms:W3CDTF">2019-08-22T06:44:47Z</dcterms:created>
  <dcterms:modified xsi:type="dcterms:W3CDTF">2023-11-10T15:37:21Z</dcterms:modified>
</cp:coreProperties>
</file>