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23" r:id="rId5"/>
    <p:sldMasterId id="2147483749" r:id="rId6"/>
    <p:sldMasterId id="2147483761" r:id="rId7"/>
    <p:sldMasterId id="2147483774" r:id="rId8"/>
  </p:sldMasterIdLst>
  <p:notesMasterIdLst>
    <p:notesMasterId r:id="rId86"/>
  </p:notesMasterIdLst>
  <p:sldIdLst>
    <p:sldId id="30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61" r:id="rId30"/>
    <p:sldId id="262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263" r:id="rId59"/>
    <p:sldId id="264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23" r:id="rId75"/>
    <p:sldId id="324" r:id="rId76"/>
    <p:sldId id="325" r:id="rId77"/>
    <p:sldId id="326" r:id="rId78"/>
    <p:sldId id="266" r:id="rId79"/>
    <p:sldId id="267" r:id="rId80"/>
    <p:sldId id="268" r:id="rId81"/>
    <p:sldId id="269" r:id="rId82"/>
    <p:sldId id="307" r:id="rId83"/>
    <p:sldId id="308" r:id="rId84"/>
    <p:sldId id="270" r:id="rId85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6B1C4-CF8D-4B22-AA12-9FB082836A7B}" type="datetimeFigureOut">
              <a:rPr lang="zh-HK" altLang="en-US" smtClean="0"/>
              <a:t>26/7/2025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33CC6-9DEB-4983-8FE7-B031DEF0A7C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494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</a:t>
            </a:fld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1861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421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64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375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6076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534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910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865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762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795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10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</a:t>
            </a:fld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1022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6880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23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1823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24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3852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25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60209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26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8927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27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42066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134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1026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0687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7406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</a:t>
            </a:fld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08647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4916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33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043876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34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9707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35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86933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36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96462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37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8102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38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5469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39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082101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40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63172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41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9170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6008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42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35065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43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405584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44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90328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45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6841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46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05183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47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5034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48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770061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49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871878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106613" y="1274763"/>
            <a:ext cx="11368088" cy="6396037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1A2E040-7D82-4434-A767-4ADD67AE50F6}" type="slidenum">
              <a:rPr kumimoji="1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50</a:t>
            </a:fld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04035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2767097a2_2_7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d2767097a2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184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47798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48607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3839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70514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309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9926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7863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0298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90418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0639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2767097a2_2_9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d2767097a2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17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926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60397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2767097a2_2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d2767097a2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33400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d2767097a2_2_35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2d2767097a2_2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85817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22dfe529f_0_1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722dfe529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15477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22dfe529f_0_1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722dfe529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44077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22dfe529f_0_1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722dfe529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6854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22dfe529f_0_1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722dfe529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5742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57AAE-C1FE-43C2-BDFB-51E4464722CF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950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57AAE-C1FE-43C2-BDFB-51E4464722CF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7415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E258A3-9EEC-05FC-1749-8A2E22F1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xmlns="" id="{4BD67ABD-6C55-A249-EFF5-4E1505B0C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619125" y="1951038"/>
            <a:ext cx="9342438" cy="52562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xmlns="" id="{02BF416B-A53A-5973-9BEA-6D1CDC64E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093C444-D87A-3FEC-A1E5-22680983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0" lang="en-US" altLang="zh-TW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73</a:t>
            </a:fld>
            <a:endParaRPr kumimoji="0" lang="zh-TW" alt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42288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1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23509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73075" y="1416050"/>
            <a:ext cx="6784975" cy="3817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74</a:t>
            </a:fld>
            <a:endParaRPr kumimoji="1" lang="zh-TW" alt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59062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73075" y="1416050"/>
            <a:ext cx="6784975" cy="3817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75</a:t>
            </a:fld>
            <a:endParaRPr kumimoji="1" lang="zh-TW" alt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52799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73075" y="1416050"/>
            <a:ext cx="6784975" cy="3817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7542409-6A04-4DC6-AC3A-D3758287A8F2}" type="slidenum">
              <a:rPr kumimoji="1" lang="en-US" altLang="zh-TW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76</a:t>
            </a:fld>
            <a:endParaRPr kumimoji="1" lang="zh-TW" alt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76001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093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183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BB3DC0A-94D9-8C14-4D7B-48041ECC4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169C701F-BC50-03DC-7603-22D41FDB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DE47FCB-B379-7260-9B98-166D8159A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9496D21-ADA4-A354-8D96-605CE471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C40340C-1109-0D95-2598-1B44D87D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9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EFB15A7-90D6-B2EB-A65C-E30AE547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F18A125-CE1B-F54F-8CAA-9810E62C2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3DAA0B5E-20FD-B4BB-E4A6-C4934E20B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A5EBBBB-D139-E193-79A9-AD7A67CB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1AE68B7-0D03-FC9A-A60F-A88B0641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63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F0878780-38EC-0EBB-2890-89032897A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6F1C5D0D-ED57-F4D0-2FE3-900511BEF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37A54752-D1CF-8276-1AF2-AD9EF5D1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B22F6B3-238E-7FF4-7439-8D4826CB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9DA81ED-E035-3194-61D0-5FAEBCEF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27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810" y="1371600"/>
            <a:ext cx="9146381" cy="3505200"/>
          </a:xfrm>
        </p:spPr>
        <p:txBody>
          <a:bodyPr rtlCol="0">
            <a:noAutofit/>
          </a:bodyPr>
          <a:lstStyle>
            <a:lvl1pPr>
              <a:defRPr sz="7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809" y="4953000"/>
            <a:ext cx="8231744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06B66-CF3F-40B9-AF09-A97ABC74F14E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7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6C5F33-3F51-4DC7-860C-6D461886C6C8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2514601"/>
            <a:ext cx="9146381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09" y="990600"/>
            <a:ext cx="8231744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C6340-6A80-427C-87DA-132633CAE944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812" y="1828800"/>
            <a:ext cx="464636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77099" y="1828800"/>
            <a:ext cx="464941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5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D25646-8E3C-4C0B-B89D-E1FB9C020407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7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2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812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80150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80150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8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7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18FCF-6569-4344-8AFE-6EF155008EC0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6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3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D42E0-4F31-432C-96D3-F4A84D5339D8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7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2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EF3018-C246-4823-8E84-FE17FC63A07D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1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內容預留位置 3"/>
          <p:cNvSpPr>
            <a:spLocks noGrp="1"/>
          </p:cNvSpPr>
          <p:nvPr>
            <p:ph idx="1"/>
          </p:nvPr>
        </p:nvSpPr>
        <p:spPr>
          <a:xfrm>
            <a:off x="5181362" y="838200"/>
            <a:ext cx="6173809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9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8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22E0D-AA91-4434-9E70-7BAD40B439DB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10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BEDA322-4430-92A8-44DA-B62F85F7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27DA7B8-B80A-5985-4679-FF891D798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61A922E-0616-0D7A-0468-896CB3904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A54A543-2982-8269-2D48-C849C2A9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82DD319-2E76-D2D3-5330-5D27D64F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52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圖片預留位置 3"/>
          <p:cNvSpPr>
            <a:spLocks noGrp="1"/>
          </p:cNvSpPr>
          <p:nvPr>
            <p:ph type="pic" idx="1"/>
          </p:nvPr>
        </p:nvSpPr>
        <p:spPr>
          <a:xfrm>
            <a:off x="5486242" y="836610"/>
            <a:ext cx="5868929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dirty="0"/>
          </a:p>
        </p:txBody>
      </p:sp>
      <p:pic>
        <p:nvPicPr>
          <p:cNvPr id="9" name="圖片 4" descr="要新增影像的空白預留位置。按一下預留位置，然後選取您要新增的影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43" y="458789"/>
            <a:ext cx="6627951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0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DE568-0FF8-4AA4-AA3F-B35D6F134339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4552" y="533400"/>
            <a:ext cx="1371957" cy="559276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809" y="533400"/>
            <a:ext cx="8079305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A04FF-21A4-4240-91F0-BCAF55B3DDAD}" type="datetime1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1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8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3695B-ED43-8D41-2B55-B64E5295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1091DE-E2F4-D3EB-34CC-B92D4907D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370E08-D867-3152-5BF5-C6E773AC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62165A-909D-1A5A-26EA-D877698B5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887EBA-B0CA-62D1-E1FD-61466948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38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E2B22-387C-2BDB-94F9-378A5AD4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15562-0D65-7CE5-3244-A69C8E6F8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07CBDE-082B-5456-51D1-9EEE4B660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144FAB-7DA8-B763-42C1-1D719F13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FC64B7-3429-E3B0-CEB6-06E54D3B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827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266BE-A12C-6C5A-7898-C3A344BC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3A345C-A7B7-21E3-5BA9-C45CCCD53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1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5F6999-9DCE-851A-CD24-763379BD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709BFA-2360-468F-42D4-AE1EAA3F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3FB6E-7B4C-B53D-5CDB-C3F749B3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72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E1297F-0E8D-4180-2D98-08DD6BD7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ED7DEA-DCA6-57AE-FC0A-AB0FD8322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CB9EFE-54B2-7706-4D18-365A65FCE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6D108B-9D02-6104-16AB-FCA47A9E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FC6CDE-D155-3629-5E94-A1B0C22C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4C42A0-4AA6-71BC-9B59-3824035E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55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89B1BE-1844-A440-40E8-DECF73DC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CB334C-B7F8-9619-7FB9-A6AF2E58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CA2450-C5EC-FA81-77BA-624CFB56C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6C0C22-0270-580B-64A7-118CF8FD1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BFA239-81AE-249B-0215-6972D6C04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71C27E-5A26-B26A-B54A-64352E4B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8C66BE-61FD-3E75-AFEA-00CB93D6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1DF578D-4659-EBBA-E362-C3600E8B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78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B6C8D-665B-5455-EA65-C93B9C76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4A27ED-6853-72FF-4322-15673E4D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465FEE-837B-C11F-7764-0852140D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176C0D-DA09-9348-BB2A-C09B6354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40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89A455-4EEF-370F-43E3-B7E4CE24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679D8F-6754-ED56-575B-ACEF960F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EDE2A4-327F-9EC1-A054-1DA49C56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471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F24FBF2-35A5-845C-1FDF-C0BACF4D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3E798B1-B12F-BF71-F055-5A1ABC687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2F7364F7-853F-1A7D-619A-CA5BC7DD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8D44353-6503-3B3B-C87D-C057FF30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658F4EC-AAF9-89FF-BECB-E785BF0A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76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A9BD2-DD80-A9E8-A729-9B5B9B6C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43DC34-7240-186D-FEA4-8E0568DBA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1B784F-3E71-198A-6F89-E18496A6E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62BF54-A635-778C-AD40-82B73072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DDE796-AE69-7B4A-36F5-076E3C36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D14FF-403A-D40A-522B-271D87A7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9294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933849-59F2-496D-3777-6A0E754C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E547D4-6F7D-7579-9B06-74847294D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398477-FA26-6BD4-5069-9FF1B6BA4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C32FDE-99FF-D20A-79AB-E4029CFC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EACCC-0A8A-B51E-1AAD-4DB47783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EFC76C-3369-9915-4057-3F011CD4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015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26EE8-FBAE-68C7-4B3C-42D0B952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B62B07-6F21-6119-025A-BEDE64B78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D8562F-3CFC-CD87-4889-462D2F15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639FE5-6A3C-2E56-8830-030C742D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AF694D-3E15-666C-1649-5BE733E6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915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166B42-29D8-BE08-B144-E0649289A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5B6785-3CAB-6AAD-50EC-76F3B5015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3DAF85-3D10-2C2E-32C2-7A69C6C3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7/26/2025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87E13F-66C6-7F07-B505-0C3A2B1A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5F1957-5962-D7EB-A3F1-3283600F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487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4EF175D2-0270-425D-A64D-362CE0724465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27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F23B6F3E-27CD-42B6-88C8-B401958D5582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71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995B177-CB4B-48F7-9E55-E30B48E25C40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14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3DC9336-D229-4765-A216-5166AC97C7DE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845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DA2089F8-5ADC-4ACC-B1D9-0968A88B9C1C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66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D360DDE6-150C-4F76-B3EA-72E389698D40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874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06ECA75-173F-CDFB-2FBF-A5A85374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F318A85-6D1C-E3ED-ABB8-3BA337D37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FC096A70-DBA7-AF07-BCCD-66C659376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2FBC527B-33AA-B51D-AB5C-A365BB46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7B426B5C-5A36-8ADB-7BAE-BC2907AF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15E8E8C-B79F-066F-F1A6-187127F2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211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DEBFF02-F9BB-468C-BD75-7B0945B352D8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17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B8DB977D-6128-497A-87D1-ABD21EE3F949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2825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E32C49D-EF49-43A2-9345-7AE7DE259AAE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51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1A8D47D5-AD14-43F0-AB48-A5FB49DF9BE8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587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FDFEBD1-8517-4575-AFAB-1BC68EAC287D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91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2B2E4A58-CD8A-434E-8009-8494D60B7735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69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314E907-3882-49FA-9DF3-0CBF9144CA36}" type="slidenum">
              <a:rPr kumimoji="1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248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491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415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87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A38BD48-4A35-F9E0-20BC-30DEAD5D9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7B14CC9-7E64-4A61-0263-4323935B2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F8599293-B89A-BFD2-EEB7-4608D22AA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455F4F33-9197-DA06-C773-65A2B6F1A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9A11FF03-2239-F516-5A5E-07DDE9C88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8821EED0-26C1-A388-0FA8-59B0A83E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C8645B70-9280-5378-E11E-352867D2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AF977C00-20CB-3ADC-CFB8-EA4D86C2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071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609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405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609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977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34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168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147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014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135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810" y="1371600"/>
            <a:ext cx="9146381" cy="3505200"/>
          </a:xfrm>
        </p:spPr>
        <p:txBody>
          <a:bodyPr rtlCol="0">
            <a:noAutofit/>
          </a:bodyPr>
          <a:lstStyle>
            <a:lvl1pPr>
              <a:defRPr sz="7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809" y="4953000"/>
            <a:ext cx="8231744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2F06B66-CF3F-40B9-AF09-A97ABC74F14E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lang="en-US" altLang="zh-TW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29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3620156-6FC4-83C1-88AF-D1859FF7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C2A8421E-6BCF-3AFA-F101-657537A6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8257E0D0-4B43-0C04-5A44-8C80150AF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9374DE1-17EB-3142-5CE5-61CB892D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886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56C5F33-3F51-4DC7-860C-6D461886C6C8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177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2514601"/>
            <a:ext cx="9146381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09" y="990600"/>
            <a:ext cx="8231744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44C6340-6A80-427C-87DA-132633CAE944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432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812" y="1828800"/>
            <a:ext cx="464636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77099" y="1828800"/>
            <a:ext cx="464941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FBD25646-8E3C-4C0B-B89D-E1FB9C020407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3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2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812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80150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80150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8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7E818FCF-6569-4344-8AFE-6EF155008EC0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003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C9D42E0-4F31-432C-96D3-F4A84D5339D8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38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DDEF3018-C246-4823-8E84-FE17FC63A07D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420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內容預留位置 3"/>
          <p:cNvSpPr>
            <a:spLocks noGrp="1"/>
          </p:cNvSpPr>
          <p:nvPr>
            <p:ph idx="1"/>
          </p:nvPr>
        </p:nvSpPr>
        <p:spPr>
          <a:xfrm>
            <a:off x="5181362" y="838200"/>
            <a:ext cx="6173809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9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68022E0D-AA91-4434-9E70-7BAD40B439DB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26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圖片預留位置 3"/>
          <p:cNvSpPr>
            <a:spLocks noGrp="1"/>
          </p:cNvSpPr>
          <p:nvPr>
            <p:ph type="pic" idx="1"/>
          </p:nvPr>
        </p:nvSpPr>
        <p:spPr>
          <a:xfrm>
            <a:off x="5486242" y="836610"/>
            <a:ext cx="5868929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dirty="0"/>
          </a:p>
        </p:txBody>
      </p:sp>
      <p:pic>
        <p:nvPicPr>
          <p:cNvPr id="9" name="圖片 4" descr="要新增影像的空白預留位置。按一下預留位置，然後選取您要新增的影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43" y="458789"/>
            <a:ext cx="6627951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8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26DE568-0FF8-4AA4-AA3F-B35D6F134339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0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4552" y="533400"/>
            <a:ext cx="1371957" cy="559276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809" y="533400"/>
            <a:ext cx="8079305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687A04FF-21A4-4240-91F0-BCAF55B3DDAD}" type="datetime1">
              <a:rPr kumimoji="0" lang="zh-TW" alt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2025/7/26</a:t>
            </a:fld>
            <a:endParaRPr kumimoji="0" lang="zh-TW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5137D0E-4A4F-4307-8994-C1891D747D59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4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8DBD9942-14A0-9104-C906-912C54E4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53608A4-6279-4808-854C-F299F552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CCFA420-0348-DFE7-A780-B3D7428F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2988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49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3723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661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3644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4706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038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84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2245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64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21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BDD9D2A-A8B8-B493-90A4-8F1C4C97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9AD2ADC-F4B8-2781-FA73-CF22771CD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A691A7CF-035A-FB61-442D-39DAEF405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103F213C-7C30-BAAA-35E6-368CFCEC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1AD4B867-FA2C-BB93-1129-9630396E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C629C1C9-24C3-E862-DFDB-9C0B929A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7799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9335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270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13" name="Google Shape;13;p2"/>
          <p:cNvSpPr/>
          <p:nvPr/>
        </p:nvSpPr>
        <p:spPr>
          <a:xfrm>
            <a:off x="-874086" y="3983501"/>
            <a:ext cx="3348007" cy="3938831"/>
          </a:xfrm>
          <a:custGeom>
            <a:avLst/>
            <a:gdLst/>
            <a:ahLst/>
            <a:cxnLst/>
            <a:rect l="l" t="t" r="r" b="b"/>
            <a:pathLst>
              <a:path w="5022009" h="5908246" extrusionOk="0">
                <a:moveTo>
                  <a:pt x="0" y="0"/>
                </a:moveTo>
                <a:lnTo>
                  <a:pt x="5022009" y="0"/>
                </a:lnTo>
                <a:lnTo>
                  <a:pt x="5022009" y="5908245"/>
                </a:lnTo>
                <a:lnTo>
                  <a:pt x="0" y="5908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flipH="1">
            <a:off x="9526439" y="3983501"/>
            <a:ext cx="3348007" cy="3938831"/>
          </a:xfrm>
          <a:custGeom>
            <a:avLst/>
            <a:gdLst/>
            <a:ahLst/>
            <a:cxnLst/>
            <a:rect l="l" t="t" r="r" b="b"/>
            <a:pathLst>
              <a:path w="5022009" h="5908246" extrusionOk="0">
                <a:moveTo>
                  <a:pt x="5022009" y="0"/>
                </a:moveTo>
                <a:lnTo>
                  <a:pt x="0" y="0"/>
                </a:lnTo>
                <a:lnTo>
                  <a:pt x="0" y="5908245"/>
                </a:lnTo>
                <a:lnTo>
                  <a:pt x="5022009" y="5908245"/>
                </a:lnTo>
                <a:lnTo>
                  <a:pt x="502200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rot="2700000">
            <a:off x="-573414" y="-837813"/>
            <a:ext cx="3224569" cy="4212620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0" y="0"/>
                </a:moveTo>
                <a:lnTo>
                  <a:pt x="4851308" y="0"/>
                </a:lnTo>
                <a:lnTo>
                  <a:pt x="4851308" y="6337813"/>
                </a:lnTo>
                <a:lnTo>
                  <a:pt x="0" y="6337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 rot="-1724875" flipH="1">
            <a:off x="9734661" y="-836898"/>
            <a:ext cx="3227771" cy="4216803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4851308" y="0"/>
                </a:moveTo>
                <a:lnTo>
                  <a:pt x="0" y="0"/>
                </a:lnTo>
                <a:lnTo>
                  <a:pt x="0" y="6337813"/>
                </a:lnTo>
                <a:lnTo>
                  <a:pt x="4851308" y="6337813"/>
                </a:lnTo>
                <a:lnTo>
                  <a:pt x="485130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453200" y="1353837"/>
            <a:ext cx="7285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15600" y="4139904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93040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rot="817112">
            <a:off x="2473590" y="1379992"/>
            <a:ext cx="1979927" cy="1923003"/>
          </a:xfrm>
          <a:custGeom>
            <a:avLst/>
            <a:gdLst/>
            <a:ahLst/>
            <a:cxnLst/>
            <a:rect l="l" t="t" r="r" b="b"/>
            <a:pathLst>
              <a:path w="2975661" h="2890110" extrusionOk="0">
                <a:moveTo>
                  <a:pt x="0" y="0"/>
                </a:moveTo>
                <a:lnTo>
                  <a:pt x="2975660" y="0"/>
                </a:lnTo>
                <a:lnTo>
                  <a:pt x="2975660" y="2890111"/>
                </a:lnTo>
                <a:lnTo>
                  <a:pt x="0" y="2890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17751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29" name="Google Shape;29;p4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 rot="-7893740" flipH="1">
            <a:off x="9560163" y="4052813"/>
            <a:ext cx="3241837" cy="4235179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4851308" y="0"/>
                </a:moveTo>
                <a:lnTo>
                  <a:pt x="0" y="0"/>
                </a:lnTo>
                <a:lnTo>
                  <a:pt x="0" y="6337814"/>
                </a:lnTo>
                <a:lnTo>
                  <a:pt x="4851308" y="6337814"/>
                </a:lnTo>
                <a:lnTo>
                  <a:pt x="485130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 rot="-2408129" flipH="1">
            <a:off x="9623283" y="-555784"/>
            <a:ext cx="3236227" cy="4227848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4851308" y="0"/>
                </a:moveTo>
                <a:lnTo>
                  <a:pt x="0" y="0"/>
                </a:lnTo>
                <a:lnTo>
                  <a:pt x="0" y="6337813"/>
                </a:lnTo>
                <a:lnTo>
                  <a:pt x="4851308" y="6337813"/>
                </a:lnTo>
                <a:lnTo>
                  <a:pt x="485130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 rot="8835886" flipH="1">
            <a:off x="7321833" y="-1884892"/>
            <a:ext cx="2082628" cy="3575327"/>
          </a:xfrm>
          <a:custGeom>
            <a:avLst/>
            <a:gdLst/>
            <a:ahLst/>
            <a:cxnLst/>
            <a:rect l="l" t="t" r="r" b="b"/>
            <a:pathLst>
              <a:path w="3128324" h="5370513" extrusionOk="0">
                <a:moveTo>
                  <a:pt x="3128324" y="0"/>
                </a:moveTo>
                <a:lnTo>
                  <a:pt x="0" y="0"/>
                </a:lnTo>
                <a:lnTo>
                  <a:pt x="0" y="5370513"/>
                </a:lnTo>
                <a:lnTo>
                  <a:pt x="3128324" y="5370513"/>
                </a:lnTo>
                <a:lnTo>
                  <a:pt x="312832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 rot="975612">
            <a:off x="6720586" y="5217606"/>
            <a:ext cx="2085549" cy="3580341"/>
          </a:xfrm>
          <a:custGeom>
            <a:avLst/>
            <a:gdLst/>
            <a:ahLst/>
            <a:cxnLst/>
            <a:rect l="l" t="t" r="r" b="b"/>
            <a:pathLst>
              <a:path w="3128324" h="5370513" extrusionOk="0">
                <a:moveTo>
                  <a:pt x="3128324" y="5370514"/>
                </a:moveTo>
                <a:lnTo>
                  <a:pt x="0" y="5370514"/>
                </a:lnTo>
                <a:lnTo>
                  <a:pt x="0" y="0"/>
                </a:lnTo>
                <a:lnTo>
                  <a:pt x="3128324" y="0"/>
                </a:lnTo>
                <a:lnTo>
                  <a:pt x="3128324" y="5370514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" name="Google Shape;37;p4"/>
          <p:cNvSpPr/>
          <p:nvPr/>
        </p:nvSpPr>
        <p:spPr>
          <a:xfrm flipH="1">
            <a:off x="-291466" y="4504571"/>
            <a:ext cx="1954531" cy="2743200"/>
          </a:xfrm>
          <a:custGeom>
            <a:avLst/>
            <a:gdLst/>
            <a:ahLst/>
            <a:cxnLst/>
            <a:rect l="l" t="t" r="r" b="b"/>
            <a:pathLst>
              <a:path w="2931795" h="4114800" extrusionOk="0">
                <a:moveTo>
                  <a:pt x="2931795" y="0"/>
                </a:moveTo>
                <a:lnTo>
                  <a:pt x="0" y="0"/>
                </a:lnTo>
                <a:lnTo>
                  <a:pt x="0" y="4114800"/>
                </a:lnTo>
                <a:lnTo>
                  <a:pt x="2931795" y="4114800"/>
                </a:lnTo>
                <a:lnTo>
                  <a:pt x="293179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252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40" name="Google Shape;40;p5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41" name="Google Shape;41;p5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42" name="Google Shape;42;p5"/>
          <p:cNvSpPr/>
          <p:nvPr/>
        </p:nvSpPr>
        <p:spPr>
          <a:xfrm rot="-7893740" flipH="1">
            <a:off x="9560163" y="4052813"/>
            <a:ext cx="3241837" cy="4235179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4851308" y="0"/>
                </a:moveTo>
                <a:lnTo>
                  <a:pt x="0" y="0"/>
                </a:lnTo>
                <a:lnTo>
                  <a:pt x="0" y="6337814"/>
                </a:lnTo>
                <a:lnTo>
                  <a:pt x="4851308" y="6337814"/>
                </a:lnTo>
                <a:lnTo>
                  <a:pt x="485130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" name="Google Shape;43;p5"/>
          <p:cNvSpPr/>
          <p:nvPr/>
        </p:nvSpPr>
        <p:spPr>
          <a:xfrm rot="7893740">
            <a:off x="-609780" y="4051271"/>
            <a:ext cx="3241837" cy="4235179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0" y="0"/>
                </a:moveTo>
                <a:lnTo>
                  <a:pt x="4851308" y="0"/>
                </a:lnTo>
                <a:lnTo>
                  <a:pt x="4851308" y="6337814"/>
                </a:lnTo>
                <a:lnTo>
                  <a:pt x="0" y="6337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60904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50" name="Google Shape;50;p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51" name="Google Shape;51;p6"/>
          <p:cNvSpPr/>
          <p:nvPr/>
        </p:nvSpPr>
        <p:spPr>
          <a:xfrm>
            <a:off x="-665549" y="3111813"/>
            <a:ext cx="3531004" cy="4154121"/>
          </a:xfrm>
          <a:custGeom>
            <a:avLst/>
            <a:gdLst/>
            <a:ahLst/>
            <a:cxnLst/>
            <a:rect l="l" t="t" r="r" b="b"/>
            <a:pathLst>
              <a:path w="5296505" h="6231182" extrusionOk="0">
                <a:moveTo>
                  <a:pt x="0" y="0"/>
                </a:moveTo>
                <a:lnTo>
                  <a:pt x="5296505" y="0"/>
                </a:lnTo>
                <a:lnTo>
                  <a:pt x="5296505" y="6231182"/>
                </a:lnTo>
                <a:lnTo>
                  <a:pt x="0" y="6231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" name="Google Shape;52;p6"/>
          <p:cNvSpPr/>
          <p:nvPr/>
        </p:nvSpPr>
        <p:spPr>
          <a:xfrm flipH="1">
            <a:off x="9134463" y="3111813"/>
            <a:ext cx="3531004" cy="4154121"/>
          </a:xfrm>
          <a:custGeom>
            <a:avLst/>
            <a:gdLst/>
            <a:ahLst/>
            <a:cxnLst/>
            <a:rect l="l" t="t" r="r" b="b"/>
            <a:pathLst>
              <a:path w="5296505" h="6231182" extrusionOk="0">
                <a:moveTo>
                  <a:pt x="5296505" y="0"/>
                </a:moveTo>
                <a:lnTo>
                  <a:pt x="0" y="0"/>
                </a:lnTo>
                <a:lnTo>
                  <a:pt x="0" y="6231182"/>
                </a:lnTo>
                <a:lnTo>
                  <a:pt x="5296505" y="6231182"/>
                </a:lnTo>
                <a:lnTo>
                  <a:pt x="529650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" name="Google Shape;53;p6"/>
          <p:cNvSpPr/>
          <p:nvPr/>
        </p:nvSpPr>
        <p:spPr>
          <a:xfrm rot="-2930457" flipH="1">
            <a:off x="2139502" y="673241"/>
            <a:ext cx="1728753" cy="3880875"/>
          </a:xfrm>
          <a:custGeom>
            <a:avLst/>
            <a:gdLst/>
            <a:ahLst/>
            <a:cxnLst/>
            <a:rect l="l" t="t" r="r" b="b"/>
            <a:pathLst>
              <a:path w="2585868" h="5805009" extrusionOk="0">
                <a:moveTo>
                  <a:pt x="2585868" y="0"/>
                </a:moveTo>
                <a:lnTo>
                  <a:pt x="0" y="0"/>
                </a:lnTo>
                <a:lnTo>
                  <a:pt x="0" y="5805009"/>
                </a:lnTo>
                <a:lnTo>
                  <a:pt x="2585868" y="5805009"/>
                </a:lnTo>
                <a:lnTo>
                  <a:pt x="258586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" name="Google Shape;54;p6"/>
          <p:cNvSpPr/>
          <p:nvPr/>
        </p:nvSpPr>
        <p:spPr>
          <a:xfrm rot="2212194">
            <a:off x="8502065" y="867102"/>
            <a:ext cx="1723912" cy="3870007"/>
          </a:xfrm>
          <a:custGeom>
            <a:avLst/>
            <a:gdLst/>
            <a:ahLst/>
            <a:cxnLst/>
            <a:rect l="l" t="t" r="r" b="b"/>
            <a:pathLst>
              <a:path w="2585868" h="5805009" extrusionOk="0">
                <a:moveTo>
                  <a:pt x="0" y="0"/>
                </a:moveTo>
                <a:lnTo>
                  <a:pt x="2585868" y="0"/>
                </a:lnTo>
                <a:lnTo>
                  <a:pt x="2585868" y="5805009"/>
                </a:lnTo>
                <a:lnTo>
                  <a:pt x="0" y="580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" name="Google Shape;55;p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8" name="Google Shape;58;p6"/>
          <p:cNvGrpSpPr/>
          <p:nvPr/>
        </p:nvGrpSpPr>
        <p:grpSpPr>
          <a:xfrm>
            <a:off x="2033995" y="2425833"/>
            <a:ext cx="8123987" cy="5839851"/>
            <a:chOff x="0" y="0"/>
            <a:chExt cx="3461926" cy="2488573"/>
          </a:xfrm>
        </p:grpSpPr>
        <p:sp>
          <p:nvSpPr>
            <p:cNvPr id="59" name="Google Shape;59;p6"/>
            <p:cNvSpPr/>
            <p:nvPr/>
          </p:nvSpPr>
          <p:spPr>
            <a:xfrm>
              <a:off x="0" y="0"/>
              <a:ext cx="3461926" cy="2488573"/>
            </a:xfrm>
            <a:custGeom>
              <a:avLst/>
              <a:gdLst/>
              <a:ahLst/>
              <a:cxnLst/>
              <a:rect l="l" t="t" r="r" b="b"/>
              <a:pathLst>
                <a:path w="3461926" h="2488573" extrusionOk="0">
                  <a:moveTo>
                    <a:pt x="1730963" y="0"/>
                  </a:moveTo>
                  <a:cubicBezTo>
                    <a:pt x="774979" y="0"/>
                    <a:pt x="0" y="557086"/>
                    <a:pt x="0" y="1244286"/>
                  </a:cubicBezTo>
                  <a:cubicBezTo>
                    <a:pt x="0" y="1931487"/>
                    <a:pt x="774979" y="2488573"/>
                    <a:pt x="1730963" y="2488573"/>
                  </a:cubicBezTo>
                  <a:cubicBezTo>
                    <a:pt x="2686947" y="2488573"/>
                    <a:pt x="3461926" y="1931487"/>
                    <a:pt x="3461926" y="1244286"/>
                  </a:cubicBezTo>
                  <a:cubicBezTo>
                    <a:pt x="3461926" y="557086"/>
                    <a:pt x="2686947" y="0"/>
                    <a:pt x="1730963" y="0"/>
                  </a:cubicBezTo>
                  <a:close/>
                </a:path>
              </a:pathLst>
            </a:custGeom>
            <a:solidFill>
              <a:srgbClr val="FFF5F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6"/>
            <p:cNvSpPr txBox="1"/>
            <p:nvPr/>
          </p:nvSpPr>
          <p:spPr>
            <a:xfrm>
              <a:off x="324556" y="195204"/>
              <a:ext cx="2812800" cy="206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6"/>
          <p:cNvSpPr>
            <a:spLocks noGrp="1"/>
          </p:cNvSpPr>
          <p:nvPr>
            <p:ph type="pic" idx="2"/>
          </p:nvPr>
        </p:nvSpPr>
        <p:spPr>
          <a:xfrm>
            <a:off x="2204000" y="2550933"/>
            <a:ext cx="7784000" cy="5467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32287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64" name="Google Shape;64;p7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grpSp>
        <p:nvGrpSpPr>
          <p:cNvPr id="65" name="Google Shape;65;p7"/>
          <p:cNvGrpSpPr/>
          <p:nvPr/>
        </p:nvGrpSpPr>
        <p:grpSpPr>
          <a:xfrm rot="6052841">
            <a:off x="843701" y="-662117"/>
            <a:ext cx="3511031" cy="5180009"/>
            <a:chOff x="0" y="-38100"/>
            <a:chExt cx="1229757" cy="1814409"/>
          </a:xfrm>
        </p:grpSpPr>
        <p:sp>
          <p:nvSpPr>
            <p:cNvPr id="66" name="Google Shape;66;p7"/>
            <p:cNvSpPr/>
            <p:nvPr/>
          </p:nvSpPr>
          <p:spPr>
            <a:xfrm>
              <a:off x="0" y="0"/>
              <a:ext cx="1229757" cy="1776309"/>
            </a:xfrm>
            <a:custGeom>
              <a:avLst/>
              <a:gdLst/>
              <a:ahLst/>
              <a:cxnLst/>
              <a:rect l="l" t="t" r="r" b="b"/>
              <a:pathLst>
                <a:path w="1229757" h="1776309" extrusionOk="0">
                  <a:moveTo>
                    <a:pt x="0" y="0"/>
                  </a:moveTo>
                  <a:lnTo>
                    <a:pt x="1229757" y="0"/>
                  </a:lnTo>
                  <a:lnTo>
                    <a:pt x="1229757" y="1776309"/>
                  </a:lnTo>
                  <a:lnTo>
                    <a:pt x="0" y="1776309"/>
                  </a:lnTo>
                  <a:close/>
                </a:path>
              </a:pathLst>
            </a:custGeom>
            <a:solidFill>
              <a:srgbClr val="FFF5F0"/>
            </a:solidFill>
            <a:ln>
              <a:noFill/>
            </a:ln>
          </p:spPr>
        </p:sp>
        <p:sp>
          <p:nvSpPr>
            <p:cNvPr id="67" name="Google Shape;67;p7"/>
            <p:cNvSpPr txBox="1"/>
            <p:nvPr/>
          </p:nvSpPr>
          <p:spPr>
            <a:xfrm>
              <a:off x="0" y="-38100"/>
              <a:ext cx="1229700" cy="18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400" tIns="21400" rIns="21400" bIns="21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7"/>
          <p:cNvSpPr/>
          <p:nvPr/>
        </p:nvSpPr>
        <p:spPr>
          <a:xfrm rot="-10124778">
            <a:off x="439139" y="264205"/>
            <a:ext cx="4777480" cy="251904"/>
          </a:xfrm>
          <a:custGeom>
            <a:avLst/>
            <a:gdLst/>
            <a:ahLst/>
            <a:cxnLst/>
            <a:rect l="l" t="t" r="r" b="b"/>
            <a:pathLst>
              <a:path w="7171871" h="378153" extrusionOk="0">
                <a:moveTo>
                  <a:pt x="0" y="0"/>
                </a:moveTo>
                <a:lnTo>
                  <a:pt x="7171871" y="0"/>
                </a:lnTo>
                <a:lnTo>
                  <a:pt x="7171871" y="378153"/>
                </a:lnTo>
                <a:lnTo>
                  <a:pt x="0" y="378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69" name="Google Shape;6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4" y="-13431"/>
            <a:ext cx="5067601" cy="3864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7"/>
          <p:cNvGrpSpPr/>
          <p:nvPr/>
        </p:nvGrpSpPr>
        <p:grpSpPr>
          <a:xfrm rot="4803623">
            <a:off x="1580456" y="2310984"/>
            <a:ext cx="3510939" cy="5180112"/>
            <a:chOff x="0" y="-38100"/>
            <a:chExt cx="1229757" cy="1814409"/>
          </a:xfrm>
        </p:grpSpPr>
        <p:sp>
          <p:nvSpPr>
            <p:cNvPr id="71" name="Google Shape;71;p7"/>
            <p:cNvSpPr/>
            <p:nvPr/>
          </p:nvSpPr>
          <p:spPr>
            <a:xfrm>
              <a:off x="0" y="0"/>
              <a:ext cx="1229757" cy="1776309"/>
            </a:xfrm>
            <a:custGeom>
              <a:avLst/>
              <a:gdLst/>
              <a:ahLst/>
              <a:cxnLst/>
              <a:rect l="l" t="t" r="r" b="b"/>
              <a:pathLst>
                <a:path w="1229757" h="1776309" extrusionOk="0">
                  <a:moveTo>
                    <a:pt x="0" y="0"/>
                  </a:moveTo>
                  <a:lnTo>
                    <a:pt x="1229757" y="0"/>
                  </a:lnTo>
                  <a:lnTo>
                    <a:pt x="1229757" y="1776309"/>
                  </a:lnTo>
                  <a:lnTo>
                    <a:pt x="0" y="1776309"/>
                  </a:lnTo>
                  <a:close/>
                </a:path>
              </a:pathLst>
            </a:custGeom>
            <a:solidFill>
              <a:srgbClr val="FFF5F0"/>
            </a:solidFill>
            <a:ln>
              <a:noFill/>
            </a:ln>
          </p:spPr>
        </p:sp>
        <p:sp>
          <p:nvSpPr>
            <p:cNvPr id="72" name="Google Shape;72;p7"/>
            <p:cNvSpPr txBox="1"/>
            <p:nvPr/>
          </p:nvSpPr>
          <p:spPr>
            <a:xfrm>
              <a:off x="0" y="-38100"/>
              <a:ext cx="1229700" cy="18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400" tIns="21400" rIns="21400" bIns="21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7"/>
          <p:cNvSpPr/>
          <p:nvPr/>
        </p:nvSpPr>
        <p:spPr>
          <a:xfrm rot="4761767">
            <a:off x="4677045" y="4417079"/>
            <a:ext cx="3227532" cy="176047"/>
          </a:xfrm>
          <a:custGeom>
            <a:avLst/>
            <a:gdLst/>
            <a:ahLst/>
            <a:cxnLst/>
            <a:rect l="l" t="t" r="r" b="b"/>
            <a:pathLst>
              <a:path w="4830561" h="263485" extrusionOk="0">
                <a:moveTo>
                  <a:pt x="0" y="0"/>
                </a:moveTo>
                <a:lnTo>
                  <a:pt x="4830561" y="0"/>
                </a:lnTo>
                <a:lnTo>
                  <a:pt x="4830561" y="263485"/>
                </a:lnTo>
                <a:lnTo>
                  <a:pt x="0" y="263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" name="Google Shape;74;p7"/>
          <p:cNvSpPr/>
          <p:nvPr/>
        </p:nvSpPr>
        <p:spPr>
          <a:xfrm rot="4761767">
            <a:off x="86135" y="5273575"/>
            <a:ext cx="3227532" cy="176047"/>
          </a:xfrm>
          <a:custGeom>
            <a:avLst/>
            <a:gdLst/>
            <a:ahLst/>
            <a:cxnLst/>
            <a:rect l="l" t="t" r="r" b="b"/>
            <a:pathLst>
              <a:path w="4830561" h="263485" extrusionOk="0">
                <a:moveTo>
                  <a:pt x="0" y="0"/>
                </a:moveTo>
                <a:lnTo>
                  <a:pt x="4830562" y="0"/>
                </a:lnTo>
                <a:lnTo>
                  <a:pt x="4830562" y="263485"/>
                </a:lnTo>
                <a:lnTo>
                  <a:pt x="0" y="263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5" name="Google Shape;75;p7"/>
          <p:cNvSpPr/>
          <p:nvPr/>
        </p:nvSpPr>
        <p:spPr>
          <a:xfrm rot="-553581">
            <a:off x="1096708" y="6328470"/>
            <a:ext cx="4771256" cy="251575"/>
          </a:xfrm>
          <a:custGeom>
            <a:avLst/>
            <a:gdLst/>
            <a:ahLst/>
            <a:cxnLst/>
            <a:rect l="l" t="t" r="r" b="b"/>
            <a:pathLst>
              <a:path w="7171871" h="378153" extrusionOk="0">
                <a:moveTo>
                  <a:pt x="0" y="0"/>
                </a:moveTo>
                <a:lnTo>
                  <a:pt x="7171871" y="0"/>
                </a:lnTo>
                <a:lnTo>
                  <a:pt x="7171871" y="378153"/>
                </a:lnTo>
                <a:lnTo>
                  <a:pt x="0" y="378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" name="Google Shape;76;p7"/>
          <p:cNvSpPr/>
          <p:nvPr/>
        </p:nvSpPr>
        <p:spPr>
          <a:xfrm rot="4691101" flipH="1">
            <a:off x="-869627" y="4442243"/>
            <a:ext cx="2899401" cy="2746524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4114800"/>
                </a:moveTo>
                <a:lnTo>
                  <a:pt x="4343838" y="4114800"/>
                </a:lnTo>
                <a:lnTo>
                  <a:pt x="434383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7" name="Google Shape;77;p7"/>
          <p:cNvSpPr/>
          <p:nvPr/>
        </p:nvSpPr>
        <p:spPr>
          <a:xfrm rot="6021362">
            <a:off x="3931571" y="2264761"/>
            <a:ext cx="3224597" cy="175887"/>
          </a:xfrm>
          <a:custGeom>
            <a:avLst/>
            <a:gdLst/>
            <a:ahLst/>
            <a:cxnLst/>
            <a:rect l="l" t="t" r="r" b="b"/>
            <a:pathLst>
              <a:path w="4830561" h="263485" extrusionOk="0">
                <a:moveTo>
                  <a:pt x="0" y="0"/>
                </a:moveTo>
                <a:lnTo>
                  <a:pt x="4830561" y="0"/>
                </a:lnTo>
                <a:lnTo>
                  <a:pt x="4830561" y="263485"/>
                </a:lnTo>
                <a:lnTo>
                  <a:pt x="0" y="263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8" name="Google Shape;78;p7"/>
          <p:cNvSpPr/>
          <p:nvPr/>
        </p:nvSpPr>
        <p:spPr>
          <a:xfrm rot="6021362">
            <a:off x="-663972" y="1433485"/>
            <a:ext cx="3224597" cy="175887"/>
          </a:xfrm>
          <a:custGeom>
            <a:avLst/>
            <a:gdLst/>
            <a:ahLst/>
            <a:cxnLst/>
            <a:rect l="l" t="t" r="r" b="b"/>
            <a:pathLst>
              <a:path w="4830561" h="263485" extrusionOk="0">
                <a:moveTo>
                  <a:pt x="0" y="0"/>
                </a:moveTo>
                <a:lnTo>
                  <a:pt x="4830561" y="0"/>
                </a:lnTo>
                <a:lnTo>
                  <a:pt x="4830561" y="263485"/>
                </a:lnTo>
                <a:lnTo>
                  <a:pt x="0" y="263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" name="Google Shape;79;p7"/>
          <p:cNvSpPr/>
          <p:nvPr/>
        </p:nvSpPr>
        <p:spPr>
          <a:xfrm rot="708899">
            <a:off x="-204301" y="3316351"/>
            <a:ext cx="4787041" cy="252408"/>
          </a:xfrm>
          <a:custGeom>
            <a:avLst/>
            <a:gdLst/>
            <a:ahLst/>
            <a:cxnLst/>
            <a:rect l="l" t="t" r="r" b="b"/>
            <a:pathLst>
              <a:path w="7171871" h="378153" extrusionOk="0">
                <a:moveTo>
                  <a:pt x="0" y="0"/>
                </a:moveTo>
                <a:lnTo>
                  <a:pt x="7171871" y="0"/>
                </a:lnTo>
                <a:lnTo>
                  <a:pt x="7171871" y="378153"/>
                </a:lnTo>
                <a:lnTo>
                  <a:pt x="0" y="378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0" name="Google Shape;80;p7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81" name="Google Shape;81;p7"/>
          <p:cNvSpPr/>
          <p:nvPr/>
        </p:nvSpPr>
        <p:spPr>
          <a:xfrm rot="10229431">
            <a:off x="598738" y="3295862"/>
            <a:ext cx="4775148" cy="251780"/>
          </a:xfrm>
          <a:custGeom>
            <a:avLst/>
            <a:gdLst/>
            <a:ahLst/>
            <a:cxnLst/>
            <a:rect l="l" t="t" r="r" b="b"/>
            <a:pathLst>
              <a:path w="7171871" h="378153" extrusionOk="0">
                <a:moveTo>
                  <a:pt x="0" y="0"/>
                </a:moveTo>
                <a:lnTo>
                  <a:pt x="7171871" y="0"/>
                </a:lnTo>
                <a:lnTo>
                  <a:pt x="7171871" y="378153"/>
                </a:lnTo>
                <a:lnTo>
                  <a:pt x="0" y="378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82" name="Google Shape;82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267" y="3041833"/>
            <a:ext cx="5067599" cy="382776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5710133" y="715367"/>
            <a:ext cx="6397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5" name="Google Shape;85;p7"/>
          <p:cNvSpPr/>
          <p:nvPr/>
        </p:nvSpPr>
        <p:spPr>
          <a:xfrm rot="-9966169">
            <a:off x="10287704" y="4080548"/>
            <a:ext cx="2369205" cy="3755225"/>
          </a:xfrm>
          <a:custGeom>
            <a:avLst/>
            <a:gdLst/>
            <a:ahLst/>
            <a:cxnLst/>
            <a:rect l="l" t="t" r="r" b="b"/>
            <a:pathLst>
              <a:path w="3556477" h="5637068" extrusionOk="0">
                <a:moveTo>
                  <a:pt x="0" y="0"/>
                </a:moveTo>
                <a:lnTo>
                  <a:pt x="3556478" y="0"/>
                </a:lnTo>
                <a:lnTo>
                  <a:pt x="3556478" y="5637068"/>
                </a:lnTo>
                <a:lnTo>
                  <a:pt x="0" y="563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7"/>
          <p:cNvSpPr/>
          <p:nvPr/>
        </p:nvSpPr>
        <p:spPr>
          <a:xfrm rot="10800000" flipH="1">
            <a:off x="10495036" y="-339987"/>
            <a:ext cx="1954531" cy="2743200"/>
          </a:xfrm>
          <a:custGeom>
            <a:avLst/>
            <a:gdLst/>
            <a:ahLst/>
            <a:cxnLst/>
            <a:rect l="l" t="t" r="r" b="b"/>
            <a:pathLst>
              <a:path w="2931795" h="4114800" extrusionOk="0">
                <a:moveTo>
                  <a:pt x="29317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931795" y="0"/>
                </a:lnTo>
                <a:lnTo>
                  <a:pt x="2931795" y="41148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7873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89" name="Google Shape;89;p8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90" name="Google Shape;90;p8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91" name="Google Shape;91;p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93967" y="1644233"/>
            <a:ext cx="565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1"/>
          </p:nvPr>
        </p:nvSpPr>
        <p:spPr>
          <a:xfrm>
            <a:off x="94000" y="3737433"/>
            <a:ext cx="565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6" name="Google Shape;96;p8"/>
          <p:cNvSpPr/>
          <p:nvPr/>
        </p:nvSpPr>
        <p:spPr>
          <a:xfrm flipH="1">
            <a:off x="-291466" y="4504571"/>
            <a:ext cx="1954531" cy="2743200"/>
          </a:xfrm>
          <a:custGeom>
            <a:avLst/>
            <a:gdLst/>
            <a:ahLst/>
            <a:cxnLst/>
            <a:rect l="l" t="t" r="r" b="b"/>
            <a:pathLst>
              <a:path w="2931795" h="4114800" extrusionOk="0">
                <a:moveTo>
                  <a:pt x="2931795" y="0"/>
                </a:moveTo>
                <a:lnTo>
                  <a:pt x="0" y="0"/>
                </a:lnTo>
                <a:lnTo>
                  <a:pt x="0" y="4114800"/>
                </a:lnTo>
                <a:lnTo>
                  <a:pt x="2931795" y="4114800"/>
                </a:lnTo>
                <a:lnTo>
                  <a:pt x="293179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" name="Google Shape;97;p8"/>
          <p:cNvSpPr/>
          <p:nvPr/>
        </p:nvSpPr>
        <p:spPr>
          <a:xfrm rot="10800000">
            <a:off x="-291466" y="-339987"/>
            <a:ext cx="1954531" cy="2743200"/>
          </a:xfrm>
          <a:custGeom>
            <a:avLst/>
            <a:gdLst/>
            <a:ahLst/>
            <a:cxnLst/>
            <a:rect l="l" t="t" r="r" b="b"/>
            <a:pathLst>
              <a:path w="2931795" h="4114800" extrusionOk="0">
                <a:moveTo>
                  <a:pt x="29317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931795" y="0"/>
                </a:lnTo>
                <a:lnTo>
                  <a:pt x="2931795" y="41148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131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2">
              <a:alphaModFix amt="46000"/>
            </a:blip>
            <a:stretch>
              <a:fillRect l="-21109" r="-21109"/>
            </a:stretch>
          </a:blipFill>
          <a:ln>
            <a:noFill/>
          </a:ln>
        </p:spPr>
      </p:sp>
      <p:sp>
        <p:nvSpPr>
          <p:cNvPr id="100" name="Google Shape;100;p9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101" name="Google Shape;101;p9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102" name="Google Shape;102;p9"/>
          <p:cNvSpPr txBox="1"/>
          <p:nvPr/>
        </p:nvSpPr>
        <p:spPr>
          <a:xfrm>
            <a:off x="3436200" y="2634801"/>
            <a:ext cx="531960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Click to edit theme title style</a:t>
            </a:r>
            <a:endParaRPr sz="933"/>
          </a:p>
        </p:txBody>
      </p:sp>
      <p:sp>
        <p:nvSpPr>
          <p:cNvPr id="103" name="Google Shape;103;p9"/>
          <p:cNvSpPr/>
          <p:nvPr/>
        </p:nvSpPr>
        <p:spPr>
          <a:xfrm rot="-7893740" flipH="1">
            <a:off x="9560163" y="4052813"/>
            <a:ext cx="3241837" cy="4235179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4851308" y="0"/>
                </a:moveTo>
                <a:lnTo>
                  <a:pt x="0" y="0"/>
                </a:lnTo>
                <a:lnTo>
                  <a:pt x="0" y="6337814"/>
                </a:lnTo>
                <a:lnTo>
                  <a:pt x="4851308" y="6337814"/>
                </a:lnTo>
                <a:lnTo>
                  <a:pt x="485130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4" name="Google Shape;104;p9"/>
          <p:cNvSpPr/>
          <p:nvPr/>
        </p:nvSpPr>
        <p:spPr>
          <a:xfrm rot="7893740">
            <a:off x="-609780" y="4051271"/>
            <a:ext cx="3241837" cy="4235179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0" y="0"/>
                </a:moveTo>
                <a:lnTo>
                  <a:pt x="4851308" y="0"/>
                </a:lnTo>
                <a:lnTo>
                  <a:pt x="4851308" y="6337814"/>
                </a:lnTo>
                <a:lnTo>
                  <a:pt x="0" y="6337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" name="Google Shape;105;p9"/>
          <p:cNvSpPr/>
          <p:nvPr/>
        </p:nvSpPr>
        <p:spPr>
          <a:xfrm rot="-2408129" flipH="1">
            <a:off x="9623283" y="-555784"/>
            <a:ext cx="3236227" cy="4227848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4851308" y="0"/>
                </a:moveTo>
                <a:lnTo>
                  <a:pt x="0" y="0"/>
                </a:lnTo>
                <a:lnTo>
                  <a:pt x="0" y="6337813"/>
                </a:lnTo>
                <a:lnTo>
                  <a:pt x="4851308" y="6337813"/>
                </a:lnTo>
                <a:lnTo>
                  <a:pt x="485130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9"/>
          <p:cNvSpPr/>
          <p:nvPr/>
        </p:nvSpPr>
        <p:spPr>
          <a:xfrm rot="2408129">
            <a:off x="-667975" y="-555801"/>
            <a:ext cx="3236227" cy="4227848"/>
          </a:xfrm>
          <a:custGeom>
            <a:avLst/>
            <a:gdLst/>
            <a:ahLst/>
            <a:cxnLst/>
            <a:rect l="l" t="t" r="r" b="b"/>
            <a:pathLst>
              <a:path w="4851308" h="6337813" extrusionOk="0">
                <a:moveTo>
                  <a:pt x="0" y="0"/>
                </a:moveTo>
                <a:lnTo>
                  <a:pt x="4851308" y="0"/>
                </a:lnTo>
                <a:lnTo>
                  <a:pt x="4851308" y="6337813"/>
                </a:lnTo>
                <a:lnTo>
                  <a:pt x="0" y="6337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9"/>
          <p:cNvSpPr/>
          <p:nvPr/>
        </p:nvSpPr>
        <p:spPr>
          <a:xfrm rot="-8835886">
            <a:off x="2806454" y="-1884968"/>
            <a:ext cx="2082628" cy="3575327"/>
          </a:xfrm>
          <a:custGeom>
            <a:avLst/>
            <a:gdLst/>
            <a:ahLst/>
            <a:cxnLst/>
            <a:rect l="l" t="t" r="r" b="b"/>
            <a:pathLst>
              <a:path w="3128324" h="5370513" extrusionOk="0">
                <a:moveTo>
                  <a:pt x="0" y="0"/>
                </a:moveTo>
                <a:lnTo>
                  <a:pt x="3128324" y="0"/>
                </a:lnTo>
                <a:lnTo>
                  <a:pt x="3128324" y="5370513"/>
                </a:lnTo>
                <a:lnTo>
                  <a:pt x="0" y="53705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9"/>
          <p:cNvSpPr/>
          <p:nvPr/>
        </p:nvSpPr>
        <p:spPr>
          <a:xfrm rot="8835886" flipH="1">
            <a:off x="7321833" y="-1884892"/>
            <a:ext cx="2082628" cy="3575327"/>
          </a:xfrm>
          <a:custGeom>
            <a:avLst/>
            <a:gdLst/>
            <a:ahLst/>
            <a:cxnLst/>
            <a:rect l="l" t="t" r="r" b="b"/>
            <a:pathLst>
              <a:path w="3128324" h="5370513" extrusionOk="0">
                <a:moveTo>
                  <a:pt x="3128324" y="0"/>
                </a:moveTo>
                <a:lnTo>
                  <a:pt x="0" y="0"/>
                </a:lnTo>
                <a:lnTo>
                  <a:pt x="0" y="5370513"/>
                </a:lnTo>
                <a:lnTo>
                  <a:pt x="3128324" y="5370513"/>
                </a:lnTo>
                <a:lnTo>
                  <a:pt x="312832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9" name="Google Shape;109;p9"/>
          <p:cNvSpPr/>
          <p:nvPr/>
        </p:nvSpPr>
        <p:spPr>
          <a:xfrm rot="975612">
            <a:off x="6720586" y="5217606"/>
            <a:ext cx="2085549" cy="3580341"/>
          </a:xfrm>
          <a:custGeom>
            <a:avLst/>
            <a:gdLst/>
            <a:ahLst/>
            <a:cxnLst/>
            <a:rect l="l" t="t" r="r" b="b"/>
            <a:pathLst>
              <a:path w="3128324" h="5370513" extrusionOk="0">
                <a:moveTo>
                  <a:pt x="3128324" y="5370514"/>
                </a:moveTo>
                <a:lnTo>
                  <a:pt x="0" y="5370514"/>
                </a:lnTo>
                <a:lnTo>
                  <a:pt x="0" y="0"/>
                </a:lnTo>
                <a:lnTo>
                  <a:pt x="3128324" y="0"/>
                </a:lnTo>
                <a:lnTo>
                  <a:pt x="3128324" y="5370514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9"/>
          <p:cNvSpPr/>
          <p:nvPr/>
        </p:nvSpPr>
        <p:spPr>
          <a:xfrm rot="-975612" flipH="1">
            <a:off x="3386212" y="5217899"/>
            <a:ext cx="2085549" cy="3580341"/>
          </a:xfrm>
          <a:custGeom>
            <a:avLst/>
            <a:gdLst/>
            <a:ahLst/>
            <a:cxnLst/>
            <a:rect l="l" t="t" r="r" b="b"/>
            <a:pathLst>
              <a:path w="3128324" h="5370513" extrusionOk="0">
                <a:moveTo>
                  <a:pt x="0" y="5370514"/>
                </a:moveTo>
                <a:lnTo>
                  <a:pt x="3128324" y="5370514"/>
                </a:lnTo>
                <a:lnTo>
                  <a:pt x="3128324" y="0"/>
                </a:lnTo>
                <a:lnTo>
                  <a:pt x="0" y="0"/>
                </a:lnTo>
                <a:lnTo>
                  <a:pt x="0" y="5370514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356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5ADA031-20FD-1E92-0747-105E71DF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FA48F25A-7C0D-FFE5-637D-59D7A340A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383A02A-6AD4-7FBF-69CD-3A5B390BC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4CACCE5-359C-1E2F-2EE1-6216901E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2E16187F-50DD-5A8B-1DA3-4873AF1E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23FAF90F-914A-FA0D-98BD-05A323C3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701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447BCD3E-9DFF-E11E-3EA2-4C9A5ECA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D858BB94-1BCD-D985-EF0D-9B9A5B414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41E0BD7-2BA0-4627-DA5F-F9911B827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1459-7C8C-40FD-9948-7761651B304B}" type="datetimeFigureOut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26/7/2025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1889158-181E-5D79-34E9-7381530E7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D18B079-75AD-A13C-BA37-3ABE7B925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11A80-7E47-44E6-B28D-1AE7066A6B8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9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1" y="1828800"/>
            <a:ext cx="96037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3"/>
          </p:nvPr>
        </p:nvSpPr>
        <p:spPr>
          <a:xfrm>
            <a:off x="1518346" y="6172202"/>
            <a:ext cx="686424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2"/>
          </p:nvPr>
        </p:nvSpPr>
        <p:spPr>
          <a:xfrm>
            <a:off x="8611255" y="6172202"/>
            <a:ext cx="13204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04B23-84D2-44B7-B8F5-0590C45DBB32}" type="datetime1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135652" y="6172202"/>
            <a:ext cx="9908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1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D29A6A-B091-47FB-7430-0E531CE1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602197-424F-B9B2-44D6-B229D22C6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2442A6-2975-AFEF-C316-EA8CEA2F6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64A09-ADAA-354C-9E8C-E84E4E42C4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l" defTabSz="914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8CDE3-DFF3-DC6F-37FC-2DF8A32A4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884ED3-7837-4900-8587-609ECA7BA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98586-C91C-FA48-92D7-D0FD01F2D5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Arial" panose="020B0604020202020204"/>
                <a:sym typeface="Arial" panose="020B0604020202020204"/>
              </a:rPr>
              <a:pPr marL="0" marR="0" lvl="0" indent="0" algn="r" defTabSz="914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4063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18708-17E9-4920-B195-26B5FA30640F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162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zh-HK" sz="4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8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18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zh-HK" sz="18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</a:p>
        </p:txBody>
      </p:sp>
    </p:spTree>
    <p:extLst>
      <p:ext uri="{BB962C8B-B14F-4D97-AF65-F5344CB8AC3E}">
        <p14:creationId xmlns:p14="http://schemas.microsoft.com/office/powerpoint/2010/main" val="286134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1" y="1828800"/>
            <a:ext cx="96037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3"/>
          </p:nvPr>
        </p:nvSpPr>
        <p:spPr>
          <a:xfrm>
            <a:off x="1518346" y="6172202"/>
            <a:ext cx="686424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2"/>
          </p:nvPr>
        </p:nvSpPr>
        <p:spPr>
          <a:xfrm>
            <a:off x="8611255" y="6172202"/>
            <a:ext cx="13204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04B23-84D2-44B7-B8F5-0590C45DBB32}" type="datetime1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135652" y="6172202"/>
            <a:ext cx="9908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37D0E-4A4F-4307-8994-C1891D747D5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細明體" panose="02020509000000000000" pitchFamily="49" charset="-120"/>
                <a:ea typeface="細明體" panose="02020509000000000000" pitchFamily="49" charset="-120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細明體" panose="02020509000000000000" pitchFamily="49" charset="-120"/>
              <a:ea typeface="細明體" panose="02020509000000000000" pitchFamily="49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5729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HK" sz="4400" b="0" strike="noStrike" spc="-1">
                <a:solidFill>
                  <a:srgbClr val="000000"/>
                </a:solidFill>
                <a:latin typeface="Calibri Light"/>
              </a:rPr>
              <a:t>按一下以編輯母片標題樣式</a:t>
            </a:r>
            <a:endParaRPr lang="zh-HK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HK" sz="2800" b="0" strike="noStrike" spc="-1">
                <a:solidFill>
                  <a:srgbClr val="000000"/>
                </a:solidFill>
                <a:latin typeface="Calibri"/>
              </a:rPr>
              <a:t>按一下以編輯母片文字樣式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HK" sz="2400" b="0" strike="noStrike" spc="-1">
                <a:solidFill>
                  <a:srgbClr val="000000"/>
                </a:solidFill>
                <a:latin typeface="Calibri"/>
              </a:rPr>
              <a:t>第二層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HK" sz="2000" b="0" strike="noStrike" spc="-1">
                <a:solidFill>
                  <a:srgbClr val="000000"/>
                </a:solidFill>
                <a:latin typeface="Calibri"/>
              </a:rPr>
              <a:t>第三層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HK" sz="1800" b="0" strike="noStrike" spc="-1">
                <a:solidFill>
                  <a:srgbClr val="000000"/>
                </a:solidFill>
                <a:latin typeface="Calibri"/>
              </a:rPr>
              <a:t>第四層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HK" sz="1800" b="0" strike="noStrike" spc="-1">
                <a:solidFill>
                  <a:srgbClr val="000000"/>
                </a:solidFill>
                <a:latin typeface="Calibri"/>
              </a:rPr>
              <a:t>第五層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8E85615-23E3-4968-AF4C-A895B46E92DF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7/26/2025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88FE6DA-0F31-4D25-9206-82AD7B313F84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205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cellus"/>
              <a:buNone/>
              <a:defRPr sz="28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rcellus"/>
              <a:buChar char="●"/>
              <a:defRPr sz="1800"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○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cellus"/>
              <a:buChar char="■"/>
              <a:defRPr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cellus"/>
              <a:buChar char="●"/>
              <a:defRPr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cellus"/>
              <a:buChar char="○"/>
              <a:defRPr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cellus"/>
              <a:buChar char="■"/>
              <a:defRPr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cellus"/>
              <a:buChar char="●"/>
              <a:defRPr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cellus"/>
              <a:buChar char="○"/>
              <a:defRPr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cellus"/>
              <a:buChar char="■"/>
              <a:defRPr>
                <a:solidFill>
                  <a:schemeClr val="dk2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4481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3.png"/><Relationship Id="rId4" Type="http://schemas.openxmlformats.org/officeDocument/2006/relationships/image" Target="../media/image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3.png"/><Relationship Id="rId4" Type="http://schemas.openxmlformats.org/officeDocument/2006/relationships/image" Target="../media/image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127520" y="719280"/>
            <a:ext cx="9936360" cy="4368973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7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199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</a:rPr>
              <a:t>循道</a:t>
            </a:r>
            <a:r>
              <a:rPr kumimoji="0" lang="zh-TW" altLang="en-US" sz="6600" b="1" i="0" u="none" strike="noStrike" kern="1200" cap="none" spc="199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</a:rPr>
              <a:t>衞</a:t>
            </a:r>
            <a:r>
              <a:rPr kumimoji="0" lang="en-US" sz="6600" b="1" i="0" u="none" strike="noStrike" kern="1200" cap="none" spc="199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</a:rPr>
              <a:t>理聯合教會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</a:rPr>
              <a:t>安素堂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</a:rPr>
              <a:t>主日崇拜</a:t>
            </a:r>
            <a:endParaRPr kumimoji="0" lang="en-US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</a:rPr>
              <a:t>2025年7月27日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0" y="171000"/>
            <a:ext cx="121917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</a:rPr>
              <a:t>請關上響鬧裝置      讓大家能專心一意參與敬拜</a:t>
            </a: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8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當失腳遇困苦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祢應許沒變改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靈內深深感應到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神大愛深廣似海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神是我這生供應者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】                                                                                  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曲：何威廉　詞：蘇如紅　編：古馳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327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感恩祢在每刻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賜下厚愛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供給所需一切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令我心喝采</a:t>
            </a:r>
          </a:p>
        </p:txBody>
      </p:sp>
      <p:sp>
        <p:nvSpPr>
          <p:cNvPr id="93" name="Google Shape;93;p2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神是我這生供應者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】                                                                                  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曲：何威廉　詞：蘇如紅　編：古馳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721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祝福我在這生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信心不會變改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懷著謙卑心靈讚頌祢愛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神是我這生供應者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】                                                                                  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曲：何威廉　詞：蘇如紅　編：古馳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606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神是我這生供應者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祝福滿滿傾瀉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緊擁抱我度過寒夜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神是我這生供應者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】                                                                                  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曲：何威廉　詞：蘇如紅　編：古馳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101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神是我這生供應者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恩光照我荒野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許多咒詛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靠著祢可改寫</a:t>
            </a:r>
          </a:p>
        </p:txBody>
      </p:sp>
      <p:sp>
        <p:nvSpPr>
          <p:cNvPr id="93" name="Google Shape;93;p2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神是我這生供應者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】                                                                                  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曲：何威廉　詞：蘇如紅　編：古馳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8355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神應許嗎哪降在曠野</a:t>
            </a:r>
          </a:p>
        </p:txBody>
      </p:sp>
      <p:sp>
        <p:nvSpPr>
          <p:cNvPr id="93" name="Google Shape;93;p2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神是我這生供應者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】                                                                                  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曲：何威廉　詞：蘇如紅　編：古馳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185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藏我在祢的翅膀下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就在那裡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祢用慈聲對我說話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避難所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                                                         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詞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: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朱肇階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104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白日太陽必不傷我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夜裏月亮也不害我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此刻 只有耶穌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作我的保障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避難所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                                                         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詞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: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朱肇階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8849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再一次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呈獻我心於主祢面前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唯獨祢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能軟化此心使我歡愉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避難所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                                                         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詞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: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朱肇階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8711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在世間 再沒有別人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可以奪去我的思緒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我的一切全屬主祢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我的一切也都歸祢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避難所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                                                         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詞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: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朱肇階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1492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4">
            <a:extLst>
              <a:ext uri="{FF2B5EF4-FFF2-40B4-BE49-F238E27FC236}">
                <a16:creationId xmlns:a16="http://schemas.microsoft.com/office/drawing/2014/main" xmlns="" id="{C92ED4B0-861F-663F-3CE3-3526C118BD24}"/>
              </a:ext>
            </a:extLst>
          </p:cNvPr>
          <p:cNvSpPr txBox="1">
            <a:spLocks/>
          </p:cNvSpPr>
          <p:nvPr/>
        </p:nvSpPr>
        <p:spPr>
          <a:xfrm>
            <a:off x="0" y="558417"/>
            <a:ext cx="12192000" cy="26994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marR="0" lvl="0" indent="0" algn="ctr" fontAlgn="auto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 smtClean="0">
                <a:sym typeface="Arial" panose="020B0604020202020204"/>
              </a:rPr>
              <a:t>進堂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詩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/>
            </a:r>
            <a:b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</a:br>
            <a:r>
              <a:rPr kumimoji="0" lang="zh-TW" altLang="en-US" sz="6600" b="1" i="0" u="none" strike="noStrike" kern="1200" cap="none" spc="25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創造奇功歌</a:t>
            </a:r>
            <a:endParaRPr kumimoji="0" lang="en-US" altLang="zh-TW" sz="6600" b="1" i="0" u="none" strike="noStrike" kern="1200" cap="none" spc="25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H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華康中黑體" panose="020B0509000000000000" pitchFamily="49" charset="-120"/>
                <a:cs typeface="+mn-cs"/>
                <a:sym typeface="Arial" panose="020B0604020202020204"/>
              </a:rPr>
              <a:t>（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華康中黑體" panose="020B0509000000000000" pitchFamily="49" charset="-120"/>
                <a:cs typeface="+mn-cs"/>
                <a:sym typeface="Arial" panose="020B0604020202020204"/>
              </a:rPr>
              <a:t>普天頌讚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Arial" panose="020B0604020202020204"/>
              </a:rPr>
              <a:t>11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華康中黑體" panose="020B0509000000000000" pitchFamily="49" charset="-120"/>
                <a:cs typeface="+mn-cs"/>
                <a:sym typeface="Arial" panose="020B0604020202020204"/>
              </a:rPr>
              <a:t> </a:t>
            </a:r>
            <a:r>
              <a:rPr kumimoji="0" lang="zh-TW" altLang="zh-HK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華康中黑體" panose="020B0509000000000000" pitchFamily="49" charset="-120"/>
                <a:cs typeface="+mn-cs"/>
                <a:sym typeface="Arial" panose="020B0604020202020204"/>
              </a:rPr>
              <a:t>首）</a:t>
            </a:r>
            <a:endParaRPr kumimoji="0" lang="zh-HK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華康中黑體" panose="020B0509000000000000" pitchFamily="49" charset="-12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623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耶穌 耶穌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作我 避難所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祢吩咐祢的使者保護我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用祢的雙手托著我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避難所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                                                         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詞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: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朱肇階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52811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耶穌 祢必親眼觀看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親耳應允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我每個祈求 每個禱告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耶穌 我只要祢 耶穌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避難所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                                                         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詞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: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朱肇階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7618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內容版面配置區 4">
            <a:extLst>
              <a:ext uri="{FF2B5EF4-FFF2-40B4-BE49-F238E27FC236}">
                <a16:creationId xmlns:a16="http://schemas.microsoft.com/office/drawing/2014/main" xmlns="" id="{CD0CD841-3291-045D-F6A8-ECCA57AE8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516469"/>
              </p:ext>
            </p:extLst>
          </p:nvPr>
        </p:nvGraphicFramePr>
        <p:xfrm>
          <a:off x="251424" y="2511274"/>
          <a:ext cx="11683073" cy="300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1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38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46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72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648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何西阿書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– 10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en-US" altLang="zh-TW" sz="4500" b="1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舊約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1337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8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歌羅西書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 – 19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en-US" altLang="zh-TW" sz="4500" b="1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309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9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路加福音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– 13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en-US" altLang="zh-TW" sz="4500" b="1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tabLst/>
                      </a:pPr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矩形 7">
            <a:extLst>
              <a:ext uri="{FF2B5EF4-FFF2-40B4-BE49-F238E27FC236}">
                <a16:creationId xmlns:a16="http://schemas.microsoft.com/office/drawing/2014/main" xmlns="" id="{348EA3CF-93D2-62C8-D16C-4AB61DCEC763}"/>
              </a:ext>
            </a:extLst>
          </p:cNvPr>
          <p:cNvSpPr/>
          <p:nvPr/>
        </p:nvSpPr>
        <p:spPr>
          <a:xfrm>
            <a:off x="153585" y="307728"/>
            <a:ext cx="11200873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/>
                <a:sym typeface="Arial" panose="020B0604020202020204"/>
              </a:rPr>
              <a:t>經文</a:t>
            </a:r>
          </a:p>
        </p:txBody>
      </p:sp>
      <p:sp>
        <p:nvSpPr>
          <p:cNvPr id="5" name="Google Shape;268;p34"/>
          <p:cNvSpPr txBox="1"/>
          <p:nvPr/>
        </p:nvSpPr>
        <p:spPr>
          <a:xfrm>
            <a:off x="153585" y="1612834"/>
            <a:ext cx="11419290" cy="94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主題</a:t>
            </a:r>
            <a:r>
              <a:rPr kumimoji="1" lang="zh-TW" altLang="en-US" sz="5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：靠主豐盛．蒙恩成長</a:t>
            </a:r>
            <a:endParaRPr kumimoji="1" sz="5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34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xmlns="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何西阿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書 </a:t>
            </a:r>
            <a:r>
              <a:rPr kumimoji="1" lang="en-US" altLang="zh-TW" sz="4400" b="1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4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– 10 				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舊約 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1337 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頁</a:t>
            </a:r>
            <a:endParaRPr kumimoji="1" lang="zh-TW" altLang="en-US" sz="4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耶和華初次向何西阿說話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對他說：「你去娶一個淫蕩的女子為妻，收那從淫亂所生的兒女；因為這地行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大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淫亂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，離棄耶和華。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i="0" u="none" strike="noStrike" kern="1200" cap="none" spc="0" normalizeH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69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於是，何西阿去娶了滴拉音的女兒歌篾。她就懷孕，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何西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阿生了一個兒子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37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4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耶和華對何西阿說：「給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起名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叫耶斯列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因為再過片時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我要懲罰耶戶家在耶斯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列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人血的罪，也必終結以色列家的王朝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96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5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到那日，我必在耶斯列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平原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折斷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以色列的弓。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歌篾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又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懷孕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，生了一個女兒，耶和華對何西阿說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0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「給她起名叫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羅．路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哈瑪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因為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我必不再憐憫以色列家，絕不赦免他們。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7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我卻要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憐憫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猶大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家，使他們靠耶和華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－    他們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的上帝得救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25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我必不讓他們靠弓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刀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戰爭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馬匹與騎兵得救。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en-US" altLang="zh-TW" sz="6600" b="1" dirty="0" smtClean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8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篾在羅．路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哈瑪斷奶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以後，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又懷孕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生了一個兒子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90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耶和華說：「給他起名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叫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羅．阿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米；因為你們不是我的子民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我也不是你們的上帝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10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然而，以色列的人數必多如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海沙，不可量，不可數。</a:t>
            </a:r>
          </a:p>
        </p:txBody>
      </p:sp>
    </p:spTree>
    <p:extLst>
      <p:ext uri="{BB962C8B-B14F-4D97-AF65-F5344CB8AC3E}">
        <p14:creationId xmlns:p14="http://schemas.microsoft.com/office/powerpoint/2010/main" val="38928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1. 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仰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看天空浩大無窮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萬千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天體，經緯錯綜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合成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整個光明系統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共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宣上主造化之宗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；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96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從前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在甚麼地方對他們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說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「你們不是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我的子民」，將來就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在那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裏稱他們為「永生上帝的兒子」。</a:t>
            </a:r>
          </a:p>
        </p:txBody>
      </p:sp>
    </p:spTree>
    <p:extLst>
      <p:ext uri="{BB962C8B-B14F-4D97-AF65-F5344CB8AC3E}">
        <p14:creationId xmlns:p14="http://schemas.microsoft.com/office/powerpoint/2010/main" val="25433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xmlns="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歌羅西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書 </a:t>
            </a:r>
            <a:r>
              <a:rPr kumimoji="1" lang="en-US" altLang="zh-TW" sz="4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4400" b="1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6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– 19 				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新約 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309 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頁</a:t>
            </a:r>
            <a:endParaRPr kumimoji="1" lang="zh-TW" altLang="en-US" sz="4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既然你們接受了主基督耶穌，就要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靠着他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而生活，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7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照着你們所領受的教導，在他裏面生根建造，信心堅固，充滿着感謝的心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i="0" u="none" strike="noStrike" kern="1200" cap="none" spc="0" normalizeH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69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8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你們要謹慎，免得有人用他的哲學和虛空的廢話，不照着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基督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，而是照人間的傳統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世上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粗淺的學說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把你們擄去</a:t>
            </a:r>
            <a:r>
              <a:rPr kumimoji="1" lang="zh-TW" altLang="en-US" sz="60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因為上帝本性一切的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豐盛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都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有形有體地居住在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基督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裏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面；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10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你們在他裏面也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已經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成為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豐盛。他是所有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執政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掌權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者的元首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20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11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你們也在他裏面受了不是人手所行的割禮，而是使你們脫去肉體情慾的基督的割禮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45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12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你們既受洗與他一同埋葬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也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就在此禮上，因信那使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從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死人中復活的上帝的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作為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跟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他一同復活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497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你們從前在過犯和未受割禮的肉體中死了，上帝卻赦免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一切的過犯，使你們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與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基督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一同活過來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42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14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塗去了在律例上所寫、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敵對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、束縛我們的字據，把它撤去，釘在十字架上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31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15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基督既將一切執政者、掌權者的權勢解除了，就在凱旋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行列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中，將他們公開示眾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仗着十字架誇勝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69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所以，不要讓任何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人在飲食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上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，或節期、初一、安息日等事上評斷你們。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17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這些原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是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未來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的事的影子，真體卻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是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屬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基督的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85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一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輪紅日，運行太空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是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主太初創造奇功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發射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光輝照耀蒼穹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顯示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上主能力無窮。</a:t>
            </a:r>
          </a:p>
        </p:txBody>
      </p:sp>
    </p:spTree>
    <p:extLst>
      <p:ext uri="{BB962C8B-B14F-4D97-AF65-F5344CB8AC3E}">
        <p14:creationId xmlns:p14="http://schemas.microsoft.com/office/powerpoint/2010/main" val="19012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18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不要讓人藉着故作謙虛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敬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拜天使奪去你們的獎賞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這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等人拘泥在所見過的幻象，隨着自己的慾望無故地自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高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自大，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087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不緊隨元首；其實，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由於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全身藉着關節筋絡才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得到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滋養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，互相聯絡，靠上帝所賜的成長而成長。</a:t>
            </a:r>
          </a:p>
        </p:txBody>
      </p:sp>
    </p:spTree>
    <p:extLst>
      <p:ext uri="{BB962C8B-B14F-4D97-AF65-F5344CB8AC3E}">
        <p14:creationId xmlns:p14="http://schemas.microsoft.com/office/powerpoint/2010/main" val="20917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xmlns="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路加福音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11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4400" b="1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– 13 				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新約 </a:t>
            </a:r>
            <a:r>
              <a:rPr kumimoji="1" lang="en-US" altLang="zh-TW" sz="4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09 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頁</a:t>
            </a:r>
            <a:endParaRPr kumimoji="1" lang="zh-TW" altLang="en-US" sz="4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耶穌在一個地方禱告。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禱告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完了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，有個門徒對他說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主啊，求你教導我們禱告，像約翰教導他的門徒一樣。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i="0" u="none" strike="noStrike" kern="1200" cap="none" spc="0" normalizeH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24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耶穌對他們說：「你們禱告的時候，要說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『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父啊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，願人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都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尊你的名為聖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；願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國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降臨；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8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我們日用的飲食，天天賜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給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我們。</a:t>
            </a: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4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赦免我們的罪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，因為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也赦免凡虧欠我們的人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。不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叫我們陷入試探。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』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81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5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耶穌又對他們說：「你們中間誰有一個朋友半夜到他那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裏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去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對他說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『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朋友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請借給我三個餅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990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因為我有一個朋友旅途中來到我這裏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我沒有東西招待他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』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7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那人在裏面回答：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『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不要打擾我，門已經關了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56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孩子們也同我在床上了，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不能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起來給你。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』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8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告訴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，雖不因他是朋友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起來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給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他，也會因他不顧面子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地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直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求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起來照他所需要的給他</a:t>
            </a:r>
            <a:r>
              <a:rPr kumimoji="1" lang="zh-TW" altLang="en-US" sz="60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790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我又告訴你們，祈求，就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給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；尋找，就找到；叩門，就給你們開門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210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10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因為凡祈求的，就得着；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尋找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，就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找到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叩門的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就給他開門</a:t>
            </a:r>
            <a:r>
              <a:rPr kumimoji="1" lang="zh-TW" altLang="en-US" sz="60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11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你們中間作父親的，誰有兒子求魚，反拿蛇當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魚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給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他呢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？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911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2. 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黃昏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已臨明月清輝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輕輕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照向靜寂大地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重新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述說平生來歷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讚美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創造的主上帝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；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58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12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求雞蛋，反給他蠍子呢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？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你們雖然不好，尚且知道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拿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好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東西給兒女，何況天父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豈不更要把聖靈賜給求他的人嗎？」</a:t>
            </a:r>
          </a:p>
        </p:txBody>
      </p:sp>
    </p:spTree>
    <p:extLst>
      <p:ext uri="{BB962C8B-B14F-4D97-AF65-F5344CB8AC3E}">
        <p14:creationId xmlns:p14="http://schemas.microsoft.com/office/powerpoint/2010/main" val="3873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600" y="2547886"/>
            <a:ext cx="12191400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199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/>
                <a:ea typeface="微軟正黑體"/>
              </a:rPr>
              <a:t>賜福耶穌</a:t>
            </a:r>
            <a:endParaRPr kumimoji="0" lang="en-US" sz="66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/>
              <a:ea typeface="微軟正黑體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199086" y="617101"/>
            <a:ext cx="3474624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/>
                <a:ea typeface="微軟正黑體"/>
              </a:rPr>
              <a:t>獻詩</a:t>
            </a:r>
            <a:endParaRPr kumimoji="0" lang="en-US" altLang="zh-HK" sz="66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/>
              <a:ea typeface="微軟正黑體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6613071" y="4084971"/>
            <a:ext cx="5578929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/>
                <a:ea typeface="微軟正黑體"/>
              </a:rPr>
              <a:t>詩班</a:t>
            </a:r>
          </a:p>
        </p:txBody>
      </p:sp>
    </p:spTree>
    <p:extLst>
      <p:ext uri="{BB962C8B-B14F-4D97-AF65-F5344CB8AC3E}">
        <p14:creationId xmlns:p14="http://schemas.microsoft.com/office/powerpoint/2010/main" val="22470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600" y="2547886"/>
            <a:ext cx="12191400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lvl="0" algn="ctr">
              <a:defRPr/>
            </a:pPr>
            <a:r>
              <a:rPr lang="zh-TW" altLang="en-US" sz="6600" b="1" spc="199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祂向你所要的是甚麼呢？</a:t>
            </a:r>
            <a:endParaRPr lang="zh-TW" altLang="en-US" sz="6600" b="1" spc="199" dirty="0"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6396762" y="4478671"/>
            <a:ext cx="5578929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b="1" spc="199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黃潔如宣教</a:t>
            </a:r>
            <a:r>
              <a:rPr kumimoji="0" lang="zh-TW" altLang="en-US" sz="6600" b="1" i="0" u="none" strike="noStrike" kern="1200" cap="none" spc="199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/>
                <a:ea typeface="微軟正黑體"/>
                <a:cs typeface="+mn-cs"/>
              </a:rPr>
              <a:t>師</a:t>
            </a:r>
            <a:endParaRPr kumimoji="0" lang="zh-TW" altLang="en-US" sz="66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199086" y="617101"/>
            <a:ext cx="3474624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/>
                <a:ea typeface="微軟正黑體"/>
                <a:cs typeface="+mn-cs"/>
              </a:rPr>
              <a:t>講道</a:t>
            </a:r>
          </a:p>
        </p:txBody>
      </p:sp>
    </p:spTree>
    <p:extLst>
      <p:ext uri="{BB962C8B-B14F-4D97-AF65-F5344CB8AC3E}">
        <p14:creationId xmlns:p14="http://schemas.microsoft.com/office/powerpoint/2010/main" val="751829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119" name="Google Shape;119;p11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120" name="Google Shape;120;p11"/>
          <p:cNvSpPr/>
          <p:nvPr/>
        </p:nvSpPr>
        <p:spPr>
          <a:xfrm flipH="1">
            <a:off x="6738048" y="52033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133" name="Google Shape;133;p11"/>
          <p:cNvSpPr txBox="1"/>
          <p:nvPr/>
        </p:nvSpPr>
        <p:spPr>
          <a:xfrm>
            <a:off x="3187035" y="3450491"/>
            <a:ext cx="5819028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40003"/>
              </a:lnSpc>
              <a:buClr>
                <a:srgbClr val="000000"/>
              </a:buClr>
            </a:pPr>
            <a:r>
              <a:rPr lang="zh-TW" altLang="en-US" sz="4400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黃潔如宣教師</a:t>
            </a:r>
            <a:endParaRPr sz="1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1"/>
          <p:cNvSpPr txBox="1"/>
          <p:nvPr/>
        </p:nvSpPr>
        <p:spPr>
          <a:xfrm>
            <a:off x="1021079" y="2102195"/>
            <a:ext cx="1014984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40003"/>
              </a:lnSpc>
              <a:buClr>
                <a:srgbClr val="000000"/>
              </a:buClr>
            </a:pPr>
            <a:r>
              <a:rPr lang="zh-TW" altLang="en-US" sz="6400" b="1" kern="0" dirty="0">
                <a:solidFill>
                  <a:srgbClr val="0F1A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arcellus"/>
                <a:sym typeface="Marcellus"/>
              </a:rPr>
              <a:t>祂向你所要的是甚麼呢？</a:t>
            </a:r>
            <a:endParaRPr sz="64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1" name="Google Shape;152;p12"/>
          <p:cNvSpPr/>
          <p:nvPr/>
        </p:nvSpPr>
        <p:spPr>
          <a:xfrm rot="10800000" flipH="1">
            <a:off x="9418044" y="4335912"/>
            <a:ext cx="2895893" cy="27432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4114800"/>
                </a:moveTo>
                <a:lnTo>
                  <a:pt x="4343838" y="4114800"/>
                </a:lnTo>
                <a:lnTo>
                  <a:pt x="434383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文字方塊 1"/>
          <p:cNvSpPr txBox="1"/>
          <p:nvPr/>
        </p:nvSpPr>
        <p:spPr>
          <a:xfrm>
            <a:off x="1358183" y="661616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/>
              <a:t>講道</a:t>
            </a:r>
            <a:endParaRPr lang="zh-HK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829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865632" y="1163764"/>
            <a:ext cx="10840720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0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彌迦書 </a:t>
            </a:r>
            <a:r>
              <a:rPr lang="en-US" altLang="zh-TW" sz="40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6:8</a:t>
            </a: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54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世人哪，耶和華已指示你何為善。</a:t>
            </a:r>
            <a:endParaRPr lang="en-US" altLang="zh-TW" sz="5400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54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祂向你所要的是甚麼呢？</a:t>
            </a: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54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只要你行公義，好憐憫，存謙卑的心與你的上帝同行。</a:t>
            </a:r>
          </a:p>
        </p:txBody>
      </p:sp>
    </p:spTree>
    <p:extLst>
      <p:ext uri="{BB962C8B-B14F-4D97-AF65-F5344CB8AC3E}">
        <p14:creationId xmlns:p14="http://schemas.microsoft.com/office/powerpoint/2010/main" val="30966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792480" y="1305341"/>
            <a:ext cx="10840720" cy="39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當</a:t>
            </a:r>
            <a:r>
              <a:rPr lang="zh-TW" altLang="en-US" sz="4800" b="1" kern="0" dirty="0">
                <a:solidFill>
                  <a:srgbClr val="00B050"/>
                </a:solidFill>
                <a:latin typeface="Marcellus"/>
                <a:ea typeface="Marcellus"/>
                <a:cs typeface="Marcellus"/>
                <a:sym typeface="Marcellus"/>
              </a:rPr>
              <a:t>烏西雅、約坦、亞哈斯、希西家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作猶大王，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約阿施的兒子耶羅波安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作以色列王的時候，耶和華的話臨到備利的兒子何西阿。</a:t>
            </a:r>
          </a:p>
        </p:txBody>
      </p:sp>
    </p:spTree>
    <p:extLst>
      <p:ext uri="{BB962C8B-B14F-4D97-AF65-F5344CB8AC3E}">
        <p14:creationId xmlns:p14="http://schemas.microsoft.com/office/powerpoint/2010/main" val="3697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675640" y="675421"/>
            <a:ext cx="10840720" cy="651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2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耶和華初次向何西阿說話。</a:t>
            </a:r>
            <a:r>
              <a:rPr lang="zh-TW" altLang="en-US" sz="4800" b="1" kern="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耶和華對他說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：「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你去娶一個淫蕩的女子為妻，收那從淫亂所生的兒女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；因為這地行大淫亂，離棄耶和華。」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3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於是，何西阿去娶了滴拉音的女兒歌篾。 她就懷孕，為何西阿生了一個兒子。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endParaRPr lang="zh-TW" altLang="en-US" sz="4800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13015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pic>
        <p:nvPicPr>
          <p:cNvPr id="1026" name="Picture 2" descr="日本神準預言漫畫《我所看見的未來》預告真正的大災難在2025年七月？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5" y="122765"/>
            <a:ext cx="4408311" cy="66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3;p11"/>
          <p:cNvSpPr txBox="1"/>
          <p:nvPr/>
        </p:nvSpPr>
        <p:spPr>
          <a:xfrm>
            <a:off x="5219035" y="1205132"/>
            <a:ext cx="6424325" cy="183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40003"/>
              </a:lnSpc>
              <a:buClr>
                <a:srgbClr val="000000"/>
              </a:buClr>
            </a:pP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預言未來將會發生的事</a:t>
            </a:r>
            <a:endParaRPr lang="en-US" altLang="zh-TW" sz="4267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defTabSz="1219170">
              <a:lnSpc>
                <a:spcPct val="140003"/>
              </a:lnSpc>
              <a:buClr>
                <a:srgbClr val="000000"/>
              </a:buClr>
            </a:pPr>
            <a:r>
              <a:rPr lang="en-US" altLang="zh-TW" sz="4267" b="1" kern="0" dirty="0">
                <a:solidFill>
                  <a:srgbClr val="0F1A38"/>
                </a:solidFill>
                <a:latin typeface="Marcellus"/>
                <a:cs typeface="Arial"/>
                <a:sym typeface="Wingdings" panose="05000000000000000000" pitchFamily="2" charset="2"/>
              </a:rPr>
              <a:t>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cs typeface="Arial"/>
                <a:sym typeface="Wingdings" panose="05000000000000000000" pitchFamily="2" charset="2"/>
              </a:rPr>
              <a:t>避開未來的事</a:t>
            </a:r>
            <a:endParaRPr lang="en-US" altLang="zh-TW" sz="4267" b="1" kern="0" dirty="0">
              <a:solidFill>
                <a:srgbClr val="0F1A38"/>
              </a:solidFill>
              <a:latin typeface="Marcellus"/>
              <a:cs typeface="Arial"/>
              <a:sym typeface="Wingdings" panose="05000000000000000000" pitchFamily="2" charset="2"/>
            </a:endParaRPr>
          </a:p>
        </p:txBody>
      </p:sp>
      <p:sp>
        <p:nvSpPr>
          <p:cNvPr id="8" name="Google Shape;133;p11"/>
          <p:cNvSpPr txBox="1"/>
          <p:nvPr/>
        </p:nvSpPr>
        <p:spPr>
          <a:xfrm>
            <a:off x="5219035" y="3502208"/>
            <a:ext cx="6424325" cy="183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40003"/>
              </a:lnSpc>
              <a:buClr>
                <a:srgbClr val="000000"/>
              </a:buClr>
            </a:pP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先知的預言</a:t>
            </a:r>
            <a:endParaRPr lang="en-US" altLang="zh-TW" sz="4267" b="1" kern="0" dirty="0">
              <a:solidFill>
                <a:srgbClr val="4285F4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defTabSz="1219170">
              <a:lnSpc>
                <a:spcPct val="140003"/>
              </a:lnSpc>
              <a:buClr>
                <a:srgbClr val="000000"/>
              </a:buClr>
            </a:pPr>
            <a:r>
              <a:rPr lang="en-US" altLang="zh-TW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Wingdings" panose="05000000000000000000" pitchFamily="2" charset="2"/>
              </a:rPr>
              <a:t></a:t>
            </a: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Wingdings" panose="05000000000000000000" pitchFamily="2" charset="2"/>
              </a:rPr>
              <a:t>讓</a:t>
            </a: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未來的事變得不一樣</a:t>
            </a:r>
            <a:endParaRPr lang="en-US" altLang="zh-TW" sz="4267" b="1" kern="0" dirty="0">
              <a:solidFill>
                <a:srgbClr val="4285F4"/>
              </a:solidFill>
              <a:latin typeface="Marcellus"/>
              <a:cs typeface="Arial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1993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675640" y="1871650"/>
            <a:ext cx="10840720" cy="311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3:1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你去愛那情人所愛卻犯姦淫的婦人，</a:t>
            </a:r>
            <a:endParaRPr lang="en-US" altLang="zh-TW" sz="4800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正如耶和華愛那偏向別神、喜愛葡萄餅的以色列人。</a:t>
            </a:r>
            <a:endParaRPr lang="zh-TW" altLang="en-US" sz="5867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15636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680449" y="345449"/>
            <a:ext cx="10840720" cy="651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4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耶和華對何西阿說：「給他起名叫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耶斯列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；因為再過片時，我要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懲罰耶戶家</a:t>
            </a:r>
            <a:r>
              <a:rPr lang="zh-TW" altLang="en-US" sz="4800" b="1" kern="0" dirty="0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在耶斯列流人血的罪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，也必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終結以色列家的王朝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。 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5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到那日，我必在耶斯列平原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折斷以色列的弓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。」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endParaRPr lang="zh-TW" altLang="en-US" sz="4800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17283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在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祂周圍，無數星辰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好似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萬盞光耀明燈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一面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遊行，一面頌神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反覆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讚揚創造深恩。</a:t>
            </a:r>
          </a:p>
        </p:txBody>
      </p:sp>
    </p:spTree>
    <p:extLst>
      <p:ext uri="{BB962C8B-B14F-4D97-AF65-F5344CB8AC3E}">
        <p14:creationId xmlns:p14="http://schemas.microsoft.com/office/powerpoint/2010/main" val="25006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680449" y="345449"/>
            <a:ext cx="10840720" cy="651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6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歌篾又懷孕，生了一個女兒，耶和華對何西阿說：「給她起名叫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羅</a:t>
            </a:r>
            <a:r>
              <a:rPr lang="en-US" altLang="zh-TW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‧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路哈瑪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；因為我必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不再憐憫以色列家，絕不赦免他們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。 </a:t>
            </a:r>
            <a:endParaRPr lang="en-US" altLang="zh-TW" sz="4800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7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我卻要憐憫猶大家，使他們靠耶和華－他們的上帝得救；我必不讓他們靠弓、刀、戰爭、馬匹與騎兵得救。」</a:t>
            </a:r>
          </a:p>
        </p:txBody>
      </p:sp>
    </p:spTree>
    <p:extLst>
      <p:ext uri="{BB962C8B-B14F-4D97-AF65-F5344CB8AC3E}">
        <p14:creationId xmlns:p14="http://schemas.microsoft.com/office/powerpoint/2010/main" val="3352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680449" y="345449"/>
            <a:ext cx="10840720" cy="481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8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歌篾在羅</a:t>
            </a:r>
            <a:r>
              <a:rPr lang="en-US" altLang="zh-TW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‧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路哈瑪斷奶以後，又懷孕生了一個兒子。</a:t>
            </a:r>
            <a:endParaRPr lang="en-US" altLang="zh-TW" sz="4800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733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9 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耶和華說：「給他起名叫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羅</a:t>
            </a:r>
            <a:r>
              <a:rPr lang="en-US" altLang="zh-TW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‧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阿米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；因為</a:t>
            </a:r>
            <a:r>
              <a:rPr lang="zh-TW" altLang="en-US" sz="4800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你們不是我的子民，我也不是你們的上帝。</a:t>
            </a: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」</a:t>
            </a:r>
            <a:endParaRPr lang="zh-TW" altLang="en-US" sz="5867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20294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675640" y="1871649"/>
            <a:ext cx="10840720" cy="226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6:6</a:t>
            </a: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我喜愛慈愛，不喜愛祭物；</a:t>
            </a:r>
            <a:endParaRPr lang="en-US" altLang="zh-TW" sz="4800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8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喜愛人認識上帝，勝於燔祭。</a:t>
            </a:r>
            <a:endParaRPr lang="zh-TW" altLang="en-US" sz="5867" b="1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11379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143" name="Google Shape;143;p12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153" name="Google Shape;153;p12"/>
          <p:cNvSpPr txBox="1"/>
          <p:nvPr/>
        </p:nvSpPr>
        <p:spPr>
          <a:xfrm>
            <a:off x="859528" y="2574555"/>
            <a:ext cx="4196899" cy="254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4800" b="1" kern="0" dirty="0">
                <a:solidFill>
                  <a:srgbClr val="EEFF41">
                    <a:lumMod val="50000"/>
                  </a:srgbClr>
                </a:solidFill>
                <a:latin typeface="Marcellus"/>
                <a:cs typeface="Arial"/>
                <a:sym typeface="Marcellus"/>
              </a:rPr>
              <a:t>Love Language</a:t>
            </a:r>
          </a:p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800" b="1" kern="0" dirty="0">
                <a:solidFill>
                  <a:srgbClr val="EEFF41">
                    <a:lumMod val="50000"/>
                  </a:srgbClr>
                </a:solidFill>
                <a:latin typeface="Marcellus"/>
                <a:cs typeface="Arial"/>
                <a:sym typeface="Marcellus"/>
              </a:rPr>
              <a:t>愛之語</a:t>
            </a:r>
            <a:endParaRPr sz="400" b="1" kern="0" dirty="0">
              <a:solidFill>
                <a:srgbClr val="EEFF41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12"/>
          <p:cNvSpPr/>
          <p:nvPr/>
        </p:nvSpPr>
        <p:spPr>
          <a:xfrm rot="5400000">
            <a:off x="2693879" y="-2680483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4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grpSp>
        <p:nvGrpSpPr>
          <p:cNvPr id="4" name="群組 3"/>
          <p:cNvGrpSpPr/>
          <p:nvPr/>
        </p:nvGrpSpPr>
        <p:grpSpPr>
          <a:xfrm>
            <a:off x="5606581" y="1568371"/>
            <a:ext cx="5438435" cy="1034130"/>
            <a:chOff x="4052536" y="312610"/>
            <a:chExt cx="4078826" cy="775597"/>
          </a:xfrm>
        </p:grpSpPr>
        <p:grpSp>
          <p:nvGrpSpPr>
            <p:cNvPr id="2" name="群組 1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144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155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2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精心時刻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606581" y="620013"/>
            <a:ext cx="5438435" cy="1034130"/>
            <a:chOff x="4052536" y="312610"/>
            <a:chExt cx="4078826" cy="775597"/>
          </a:xfrm>
        </p:grpSpPr>
        <p:grpSp>
          <p:nvGrpSpPr>
            <p:cNvPr id="31" name="群組 30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33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34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01.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zh-HK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真心禮物</a:t>
              </a:r>
              <a:endParaRPr sz="1867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5608389" y="2491944"/>
            <a:ext cx="5438435" cy="1034130"/>
            <a:chOff x="4052536" y="312610"/>
            <a:chExt cx="4078826" cy="775597"/>
          </a:xfrm>
        </p:grpSpPr>
        <p:grpSp>
          <p:nvGrpSpPr>
            <p:cNvPr id="36" name="群組 35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38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39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3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服務行動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5601172" y="3403147"/>
            <a:ext cx="5438435" cy="1034130"/>
            <a:chOff x="4052536" y="312610"/>
            <a:chExt cx="4078826" cy="775597"/>
          </a:xfrm>
        </p:grpSpPr>
        <p:grpSp>
          <p:nvGrpSpPr>
            <p:cNvPr id="41" name="群組 40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43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44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4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肯定言語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5601172" y="4322524"/>
            <a:ext cx="5438435" cy="1034130"/>
            <a:chOff x="4052536" y="312610"/>
            <a:chExt cx="4078826" cy="775597"/>
          </a:xfrm>
        </p:grpSpPr>
        <p:grpSp>
          <p:nvGrpSpPr>
            <p:cNvPr id="46" name="群組 45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48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49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5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身體接觸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3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544131" y="2549701"/>
            <a:ext cx="7863311" cy="198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26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6:6</a:t>
            </a: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267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我喜愛慈愛，不喜愛祭物；</a:t>
            </a:r>
            <a:endParaRPr lang="en-US" altLang="zh-TW" sz="4267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4267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喜愛人認識上帝，勝於燔祭。</a:t>
            </a:r>
            <a:endParaRPr lang="zh-TW" altLang="en-US" sz="5333" kern="0" dirty="0">
              <a:solidFill>
                <a:srgbClr val="0F1A38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7516661" y="1964611"/>
            <a:ext cx="5438435" cy="1034130"/>
            <a:chOff x="4052536" y="312610"/>
            <a:chExt cx="4078826" cy="775597"/>
          </a:xfrm>
        </p:grpSpPr>
        <p:grpSp>
          <p:nvGrpSpPr>
            <p:cNvPr id="7" name="群組 6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9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10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2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精心時刻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7516661" y="1016253"/>
            <a:ext cx="5438435" cy="1034130"/>
            <a:chOff x="4052536" y="312610"/>
            <a:chExt cx="4078826" cy="775597"/>
          </a:xfrm>
        </p:grpSpPr>
        <p:grpSp>
          <p:nvGrpSpPr>
            <p:cNvPr id="12" name="群組 11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14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15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01.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zh-HK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真心禮物</a:t>
              </a:r>
              <a:endParaRPr sz="1867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7518469" y="2888184"/>
            <a:ext cx="5438435" cy="1034130"/>
            <a:chOff x="4052536" y="312610"/>
            <a:chExt cx="4078826" cy="775597"/>
          </a:xfrm>
        </p:grpSpPr>
        <p:grpSp>
          <p:nvGrpSpPr>
            <p:cNvPr id="17" name="群組 16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19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20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3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服務行動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7511252" y="3799387"/>
            <a:ext cx="5438435" cy="1034130"/>
            <a:chOff x="4052536" y="312610"/>
            <a:chExt cx="4078826" cy="775597"/>
          </a:xfrm>
        </p:grpSpPr>
        <p:grpSp>
          <p:nvGrpSpPr>
            <p:cNvPr id="22" name="群組 21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24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25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4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肯定言語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7511252" y="4718764"/>
            <a:ext cx="5438435" cy="1034130"/>
            <a:chOff x="4052536" y="312610"/>
            <a:chExt cx="4078826" cy="775597"/>
          </a:xfrm>
        </p:grpSpPr>
        <p:grpSp>
          <p:nvGrpSpPr>
            <p:cNvPr id="27" name="群組 26"/>
            <p:cNvGrpSpPr/>
            <p:nvPr/>
          </p:nvGrpSpPr>
          <p:grpSpPr>
            <a:xfrm>
              <a:off x="4052536" y="586585"/>
              <a:ext cx="672142" cy="430936"/>
              <a:chOff x="4090464" y="1173325"/>
              <a:chExt cx="672142" cy="430936"/>
            </a:xfrm>
          </p:grpSpPr>
          <p:sp>
            <p:nvSpPr>
              <p:cNvPr id="29" name="Google Shape;144;p12"/>
              <p:cNvSpPr/>
              <p:nvPr/>
            </p:nvSpPr>
            <p:spPr>
              <a:xfrm>
                <a:off x="4090464" y="1552011"/>
                <a:ext cx="672142" cy="40019"/>
              </a:xfrm>
              <a:custGeom>
                <a:avLst/>
                <a:gdLst/>
                <a:ahLst/>
                <a:cxnLst/>
                <a:rect l="l" t="t" r="r" b="b"/>
                <a:pathLst>
                  <a:path w="1344284" h="80039" extrusionOk="0">
                    <a:moveTo>
                      <a:pt x="0" y="0"/>
                    </a:moveTo>
                    <a:lnTo>
                      <a:pt x="1344284" y="0"/>
                    </a:lnTo>
                    <a:lnTo>
                      <a:pt x="1344284" y="80039"/>
                    </a:lnTo>
                    <a:lnTo>
                      <a:pt x="0" y="80039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155170" t="-247726" r="-152443" b="-1123945"/>
                </a:stretch>
              </a:blipFill>
              <a:ln>
                <a:noFill/>
              </a:ln>
            </p:spPr>
          </p:sp>
          <p:sp>
            <p:nvSpPr>
              <p:cNvPr id="30" name="Google Shape;155;p12"/>
              <p:cNvSpPr txBox="1"/>
              <p:nvPr/>
            </p:nvSpPr>
            <p:spPr>
              <a:xfrm>
                <a:off x="4290279" y="1173325"/>
                <a:ext cx="382930" cy="430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 defTabSz="1219170">
                  <a:lnSpc>
                    <a:spcPct val="140000"/>
                  </a:lnSpc>
                  <a:buClr>
                    <a:srgbClr val="000000"/>
                  </a:buClr>
                </a:pP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0</a:t>
                </a:r>
                <a:r>
                  <a:rPr lang="en-US" altLang="zh-TW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5</a:t>
                </a:r>
                <a:r>
                  <a:rPr lang="en" sz="2667" b="1" kern="0" dirty="0">
                    <a:solidFill>
                      <a:srgbClr val="6B7B5E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.</a:t>
                </a:r>
                <a:endParaRPr sz="13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157;p12"/>
            <p:cNvSpPr txBox="1"/>
            <p:nvPr/>
          </p:nvSpPr>
          <p:spPr>
            <a:xfrm>
              <a:off x="4886566" y="312610"/>
              <a:ext cx="3244796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lnSpc>
                  <a:spcPct val="140013"/>
                </a:lnSpc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100F0D">
                      <a:lumMod val="50000"/>
                      <a:lumOff val="50000"/>
                    </a:srgbClr>
                  </a:solidFill>
                  <a:latin typeface="Arial"/>
                  <a:cs typeface="Arial"/>
                  <a:sym typeface="Arial"/>
                </a:rPr>
                <a:t>身體接觸</a:t>
              </a:r>
              <a:endParaRPr sz="4800" b="1" kern="0" dirty="0">
                <a:solidFill>
                  <a:srgbClr val="100F0D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220" name="Google Shape;220;p16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flipH="1">
            <a:off x="6747667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222" name="Google Shape;222;p16"/>
          <p:cNvSpPr txBox="1"/>
          <p:nvPr/>
        </p:nvSpPr>
        <p:spPr>
          <a:xfrm>
            <a:off x="426720" y="125530"/>
            <a:ext cx="11490960" cy="660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何西亞書 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1:10-2:1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10 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然而，</a:t>
            </a: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以色列的人數必多如海沙，不可量，不可數。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從前在甚麼地方對他們說「你們不是我的子民」，將來就在那裏稱他們為</a:t>
            </a: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「永生上帝的兒子」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。</a:t>
            </a: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11 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猶大人和以色列人要一同聚集，為自己設立一個「頭」，從這地上來，因為</a:t>
            </a: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耶斯列的日子必為大日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。</a:t>
            </a:r>
          </a:p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altLang="zh-TW" sz="3200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2:1 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你們要稱你們的眾弟兄為</a:t>
            </a: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阿米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，稱你們的眾姊妹為</a:t>
            </a:r>
            <a:r>
              <a:rPr lang="zh-TW" altLang="en-US" sz="4267" b="1" kern="0" dirty="0">
                <a:solidFill>
                  <a:srgbClr val="4285F4"/>
                </a:solidFill>
                <a:latin typeface="Marcellus"/>
                <a:ea typeface="Marcellus"/>
                <a:cs typeface="Marcellus"/>
                <a:sym typeface="Marcellus"/>
              </a:rPr>
              <a:t>路哈瑪</a:t>
            </a:r>
            <a:r>
              <a:rPr lang="zh-TW" altLang="en-US" sz="4267" b="1" kern="0" dirty="0">
                <a:solidFill>
                  <a:srgbClr val="0F1A38"/>
                </a:solidFill>
                <a:latin typeface="Marcellus"/>
                <a:ea typeface="Marcellus"/>
                <a:cs typeface="Marcellus"/>
                <a:sym typeface="Marcellu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604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/>
          <p:nvPr/>
        </p:nvSpPr>
        <p:spPr>
          <a:xfrm>
            <a:off x="93959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414" name="Google Shape;414;p24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4">
              <a:alphaModFix amt="46000"/>
            </a:blip>
            <a:stretch>
              <a:fillRect l="-21109" r="-21107"/>
            </a:stretch>
          </a:blipFill>
          <a:ln>
            <a:noFill/>
          </a:ln>
        </p:spPr>
      </p:sp>
      <p:sp>
        <p:nvSpPr>
          <p:cNvPr id="424" name="Google Shape;424;p24"/>
          <p:cNvSpPr/>
          <p:nvPr/>
        </p:nvSpPr>
        <p:spPr>
          <a:xfrm flipH="1">
            <a:off x="6612523" y="0"/>
            <a:ext cx="5359992" cy="68580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10287000"/>
                </a:moveTo>
                <a:lnTo>
                  <a:pt x="8039988" y="10287000"/>
                </a:lnTo>
                <a:lnTo>
                  <a:pt x="8039988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</p:sp>
      <p:sp>
        <p:nvSpPr>
          <p:cNvPr id="435" name="Google Shape;435;p24"/>
          <p:cNvSpPr/>
          <p:nvPr/>
        </p:nvSpPr>
        <p:spPr>
          <a:xfrm rot="-9971251">
            <a:off x="10320708" y="3751091"/>
            <a:ext cx="2370984" cy="3758045"/>
          </a:xfrm>
          <a:custGeom>
            <a:avLst/>
            <a:gdLst/>
            <a:ahLst/>
            <a:cxnLst/>
            <a:rect l="l" t="t" r="r" b="b"/>
            <a:pathLst>
              <a:path w="3556477" h="5637068" extrusionOk="0">
                <a:moveTo>
                  <a:pt x="0" y="0"/>
                </a:moveTo>
                <a:lnTo>
                  <a:pt x="3556478" y="0"/>
                </a:lnTo>
                <a:lnTo>
                  <a:pt x="3556478" y="5637068"/>
                </a:lnTo>
                <a:lnTo>
                  <a:pt x="0" y="563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6" name="Google Shape;436;p24"/>
          <p:cNvSpPr/>
          <p:nvPr/>
        </p:nvSpPr>
        <p:spPr>
          <a:xfrm>
            <a:off x="-625665" y="-986465"/>
            <a:ext cx="2785757" cy="4415465"/>
          </a:xfrm>
          <a:custGeom>
            <a:avLst/>
            <a:gdLst/>
            <a:ahLst/>
            <a:cxnLst/>
            <a:rect l="l" t="t" r="r" b="b"/>
            <a:pathLst>
              <a:path w="4178636" h="6623198" extrusionOk="0">
                <a:moveTo>
                  <a:pt x="0" y="0"/>
                </a:moveTo>
                <a:lnTo>
                  <a:pt x="4178636" y="0"/>
                </a:lnTo>
                <a:lnTo>
                  <a:pt x="4178636" y="6623198"/>
                </a:lnTo>
                <a:lnTo>
                  <a:pt x="0" y="6623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134;p11"/>
          <p:cNvSpPr txBox="1"/>
          <p:nvPr/>
        </p:nvSpPr>
        <p:spPr>
          <a:xfrm>
            <a:off x="1318117" y="2832977"/>
            <a:ext cx="1014984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40003"/>
              </a:lnSpc>
              <a:buClr>
                <a:srgbClr val="000000"/>
              </a:buClr>
            </a:pPr>
            <a:r>
              <a:rPr lang="zh-TW" altLang="en-US" sz="6400" b="1" kern="0" dirty="0">
                <a:solidFill>
                  <a:srgbClr val="0F1A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arcellus"/>
                <a:sym typeface="Marcellus"/>
              </a:rPr>
              <a:t>祂向你所要的是甚麼呢？</a:t>
            </a:r>
            <a:endParaRPr sz="64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8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22dfe529f_0_164"/>
          <p:cNvSpPr/>
          <p:nvPr/>
        </p:nvSpPr>
        <p:spPr>
          <a:xfrm>
            <a:off x="0" y="6459641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安穩在主裡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曲：陳奕楷  詞：朱浩廉  編：李偉倫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Times New Roman"/>
            </a:endParaRPr>
          </a:p>
        </p:txBody>
      </p:sp>
      <p:sp>
        <p:nvSpPr>
          <p:cNvPr id="219" name="Google Shape;219;g2722dfe529f_0_164"/>
          <p:cNvSpPr txBox="1"/>
          <p:nvPr/>
        </p:nvSpPr>
        <p:spPr>
          <a:xfrm>
            <a:off x="0" y="550317"/>
            <a:ext cx="12192000" cy="51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恩主 賜我安息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施恩的主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祢讓我躺於懷內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愛著我不會變改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172749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22dfe529f_0_164"/>
          <p:cNvSpPr/>
          <p:nvPr/>
        </p:nvSpPr>
        <p:spPr>
          <a:xfrm>
            <a:off x="0" y="6459641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安穩在主裡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曲：陳奕楷  詞：朱浩廉  編：李偉倫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Times New Roman"/>
            </a:endParaRPr>
          </a:p>
        </p:txBody>
      </p:sp>
      <p:sp>
        <p:nvSpPr>
          <p:cNvPr id="219" name="Google Shape;219;g2722dfe529f_0_164"/>
          <p:cNvSpPr txBox="1"/>
          <p:nvPr/>
        </p:nvSpPr>
        <p:spPr>
          <a:xfrm>
            <a:off x="0" y="550317"/>
            <a:ext cx="12192000" cy="51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一生縱多艱辛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主拖帶我渡過絕處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仍然未放手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將我心都安穩於手裡</a:t>
            </a:r>
          </a:p>
        </p:txBody>
      </p:sp>
    </p:spTree>
    <p:extLst>
      <p:ext uri="{BB962C8B-B14F-4D97-AF65-F5344CB8AC3E}">
        <p14:creationId xmlns:p14="http://schemas.microsoft.com/office/powerpoint/2010/main" val="37883450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22dfe529f_0_164"/>
          <p:cNvSpPr/>
          <p:nvPr/>
        </p:nvSpPr>
        <p:spPr>
          <a:xfrm>
            <a:off x="0" y="6459641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安穩在主裡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曲：陳奕楷  詞：朱浩廉  編：李偉倫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Times New Roman"/>
            </a:endParaRPr>
          </a:p>
        </p:txBody>
      </p:sp>
      <p:sp>
        <p:nvSpPr>
          <p:cNvPr id="219" name="Google Shape;219;g2722dfe529f_0_164"/>
          <p:cNvSpPr txBox="1"/>
          <p:nvPr/>
        </p:nvSpPr>
        <p:spPr>
          <a:xfrm>
            <a:off x="0" y="550317"/>
            <a:ext cx="12192000" cy="51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從來沒平安能像主所賜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能在我心深處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像那江水滿溢全沒歇止</a:t>
            </a:r>
            <a:endParaRPr kumimoji="0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24662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3. 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雖然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他們謙虛虔敬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肅穆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沉靜來復周行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雖然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他們不發聲音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僅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依軌跡，發出光明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514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22dfe529f_0_164"/>
          <p:cNvSpPr/>
          <p:nvPr/>
        </p:nvSpPr>
        <p:spPr>
          <a:xfrm>
            <a:off x="0" y="6459641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安穩在主裡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】							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/>
              </a:rPr>
              <a:t>曲：陳奕楷  詞：朱浩廉  編：李偉倫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Times New Roman"/>
            </a:endParaRPr>
          </a:p>
        </p:txBody>
      </p:sp>
      <p:sp>
        <p:nvSpPr>
          <p:cNvPr id="219" name="Google Shape;219;g2722dfe529f_0_164"/>
          <p:cNvSpPr txBox="1"/>
          <p:nvPr/>
        </p:nvSpPr>
        <p:spPr>
          <a:xfrm>
            <a:off x="0" y="550317"/>
            <a:ext cx="12192000" cy="51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神就是平安主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長夜中給我安慰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祢賜下無盡恩惠 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讓我安穩在手裡</a:t>
            </a:r>
          </a:p>
        </p:txBody>
      </p:sp>
    </p:spTree>
    <p:extLst>
      <p:ext uri="{BB962C8B-B14F-4D97-AF65-F5344CB8AC3E}">
        <p14:creationId xmlns:p14="http://schemas.microsoft.com/office/powerpoint/2010/main" val="8453551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2468880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HK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6600" b="1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127000">
                    <a:schemeClr val="accent1">
                      <a:lumMod val="2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8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44546A">
                      <a:lumMod val="75000"/>
                    </a:srgb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會 務 報 告</a:t>
            </a:r>
          </a:p>
        </p:txBody>
      </p:sp>
    </p:spTree>
    <p:extLst>
      <p:ext uri="{BB962C8B-B14F-4D97-AF65-F5344CB8AC3E}">
        <p14:creationId xmlns:p14="http://schemas.microsoft.com/office/powerpoint/2010/main" val="1667559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2468880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HK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6600" b="1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127000">
                    <a:schemeClr val="accent1">
                      <a:lumMod val="2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8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44546A">
                      <a:lumMod val="75000"/>
                    </a:srgb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祝 福 差 遣</a:t>
            </a:r>
          </a:p>
        </p:txBody>
      </p:sp>
    </p:spTree>
    <p:extLst>
      <p:ext uri="{BB962C8B-B14F-4D97-AF65-F5344CB8AC3E}">
        <p14:creationId xmlns:p14="http://schemas.microsoft.com/office/powerpoint/2010/main" val="8024599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31AEBC0-202B-0635-D321-00FBC172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xmlns="" id="{A6D600A2-9D8C-A95E-67C3-ABEFF2F3C806}"/>
              </a:ext>
            </a:extLst>
          </p:cNvPr>
          <p:cNvSpPr txBox="1">
            <a:spLocks/>
          </p:cNvSpPr>
          <p:nvPr/>
        </p:nvSpPr>
        <p:spPr>
          <a:xfrm>
            <a:off x="0" y="643761"/>
            <a:ext cx="12192000" cy="26994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normAutofit fontScale="85000" lnSpcReduction="2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kumimoji="0" lang="zh-TW" altLang="en-US" sz="5600" b="1" i="0" u="none" strike="noStrike" kern="1200" cap="none" spc="25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退堂詩</a:t>
            </a:r>
            <a:r>
              <a:rPr kumimoji="0" lang="en-US" altLang="zh-TW" sz="5600" b="1" i="0" u="none" strike="noStrike" kern="1200" cap="none" spc="25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/>
            </a:r>
            <a:br>
              <a:rPr kumimoji="0" lang="en-US" altLang="zh-TW" sz="5600" b="1" i="0" u="none" strike="noStrike" kern="1200" cap="none" spc="25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</a:br>
            <a:r>
              <a:rPr lang="zh-TW" altLang="en-US" sz="78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與主同行</a:t>
            </a:r>
            <a:r>
              <a:rPr lang="zh-TW" altLang="en-US" sz="78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歌</a:t>
            </a:r>
            <a:endParaRPr lang="en-US" altLang="zh-TW" sz="78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  <a:sym typeface="Arial" panose="020B0604020202020204"/>
            </a:endParaRP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kumimoji="0" lang="zh-TW" altLang="zh-HK" sz="4700" b="1" i="0" u="none" strike="noStrike" kern="1200" cap="none" spc="25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（</a:t>
            </a:r>
            <a:r>
              <a:rPr kumimoji="0" lang="zh-TW" altLang="en-US" sz="4700" b="1" i="0" u="none" strike="noStrike" kern="1200" cap="none" spc="25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普天頌讚 </a:t>
            </a:r>
            <a:r>
              <a:rPr kumimoji="0" lang="en-US" altLang="zh-TW" sz="4700" b="1" i="0" u="none" strike="noStrike" kern="1200" cap="none" spc="25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394</a:t>
            </a:r>
            <a:r>
              <a:rPr kumimoji="0" lang="zh-TW" altLang="en-US" sz="4700" b="1" i="0" u="none" strike="noStrike" kern="1200" cap="none" spc="25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</a:t>
            </a:r>
            <a:r>
              <a:rPr kumimoji="0" lang="zh-TW" altLang="zh-HK" sz="4700" b="1" i="0" u="none" strike="noStrike" kern="1200" cap="none" spc="25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首）</a:t>
            </a:r>
            <a:endParaRPr kumimoji="0" lang="zh-HK" altLang="en-US" sz="4700" b="1" i="0" u="none" strike="noStrike" kern="1200" cap="none" spc="25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47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1.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是我永遠的福分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遠勝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朋友與生命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在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這遙遠人生旅程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求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容我與主偕行。</a:t>
            </a:r>
          </a:p>
        </p:txBody>
      </p:sp>
    </p:spTree>
    <p:extLst>
      <p:ext uri="{BB962C8B-B14F-4D97-AF65-F5344CB8AC3E}">
        <p14:creationId xmlns:p14="http://schemas.microsoft.com/office/powerpoint/2010/main" val="20886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2.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不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求世俗安樂享受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名譽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富貴如浮雲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樂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為主勞碌與受苦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祇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求容我與主行。</a:t>
            </a:r>
          </a:p>
        </p:txBody>
      </p:sp>
    </p:spTree>
    <p:extLst>
      <p:ext uri="{BB962C8B-B14F-4D97-AF65-F5344CB8AC3E}">
        <p14:creationId xmlns:p14="http://schemas.microsoft.com/office/powerpoint/2010/main" val="39214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3.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領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我穿過死蔭幽谷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載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我渡人生艱辛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偕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我到達永生門前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求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容我與主同進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。阿們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893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522515"/>
            <a:ext cx="1219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HK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6600" b="1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127000">
                    <a:schemeClr val="accent1">
                      <a:lumMod val="2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8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44546A">
                      <a:lumMod val="75000"/>
                    </a:srgb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默 禱 片 </a:t>
            </a:r>
            <a:r>
              <a:rPr kumimoji="1" lang="zh-TW" altLang="en-US" sz="80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44546A">
                      <a:lumMod val="75000"/>
                    </a:srgb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刻</a:t>
            </a:r>
            <a:endParaRPr kumimoji="1" lang="en-US" altLang="zh-TW" sz="8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srgbClr val="44546A">
                    <a:lumMod val="75000"/>
                  </a:srgbClr>
                </a:glo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80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44546A">
                      <a:lumMod val="75000"/>
                    </a:srgb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彼 </a:t>
            </a:r>
            <a:r>
              <a:rPr kumimoji="1" lang="zh-TW" altLang="en-US" sz="8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44546A">
                      <a:lumMod val="75000"/>
                    </a:srgb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此 分 享</a:t>
            </a:r>
          </a:p>
        </p:txBody>
      </p:sp>
    </p:spTree>
    <p:extLst>
      <p:ext uri="{BB962C8B-B14F-4D97-AF65-F5344CB8AC3E}">
        <p14:creationId xmlns:p14="http://schemas.microsoft.com/office/powerpoint/2010/main" val="71197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人間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凡百有耳能聽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應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常聽見他們歌聲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光明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之中，喜悅之音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，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	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造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我之主，全能神靈</a:t>
            </a: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。阿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們。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36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0" y="714349"/>
            <a:ext cx="12192000" cy="2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天空降下雨水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愛在灌溉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小花汲取這愛　</a:t>
            </a:r>
            <a:endParaRPr kumimoji="0" lang="en-US" altLang="zh-TW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微軟正黑體"/>
              <a:ea typeface="微軟正黑體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6600"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微軟正黑體"/>
                <a:ea typeface="微軟正黑體"/>
                <a:sym typeface="Microsoft JhengHei"/>
              </a:rPr>
              <a:t>綻放色彩</a:t>
            </a:r>
          </a:p>
        </p:txBody>
      </p:sp>
      <p:sp>
        <p:nvSpPr>
          <p:cNvPr id="93" name="Google Shape;93;p2"/>
          <p:cNvSpPr/>
          <p:nvPr/>
        </p:nvSpPr>
        <p:spPr>
          <a:xfrm>
            <a:off x="0" y="6459641"/>
            <a:ext cx="121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神是我這生供應者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】                                                                                  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曲：何威廉　詞：蘇如紅　編：古馳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51753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水彩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01_TF02886637_TF02886637.potx" id="{053F5603-FE21-4EEB-BE90-70216A488B53}" vid="{87468890-35DB-481E-98C7-16B973E58956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>
          <a:outerShdw blurRad="558800" dist="50800" dir="5400000" sx="45000" sy="45000" algn="ctr" rotWithShape="0">
            <a:srgbClr val="FFC000"/>
          </a:outerShdw>
        </a:effectLst>
      </a:spPr>
      <a:bodyPr wrap="square" rtlCol="0">
        <a:spAutoFit/>
      </a:bodyPr>
      <a:lstStyle>
        <a:defPPr algn="r">
          <a:defRPr sz="600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水彩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01_TF02886637_TF02886637.potx" id="{053F5603-FE21-4EEB-BE90-70216A488B53}" vid="{87468890-35DB-481E-98C7-16B973E58956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100F0D"/>
      </a:dk2>
      <a:lt2>
        <a:srgbClr val="F0F0F0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1684</Words>
  <Application>Microsoft Office PowerPoint</Application>
  <PresentationFormat>寬螢幕</PresentationFormat>
  <Paragraphs>286</Paragraphs>
  <Slides>77</Slides>
  <Notes>72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77</vt:i4>
      </vt:variant>
    </vt:vector>
  </HeadingPairs>
  <TitlesOfParts>
    <vt:vector size="102" baseType="lpstr">
      <vt:lpstr>Aptos</vt:lpstr>
      <vt:lpstr>DejaVu Sans</vt:lpstr>
      <vt:lpstr>Marcellus</vt:lpstr>
      <vt:lpstr>Playfair Display</vt:lpstr>
      <vt:lpstr>Playfair Display Medium</vt:lpstr>
      <vt:lpstr>Roboto</vt:lpstr>
      <vt:lpstr>細明體</vt:lpstr>
      <vt:lpstr>華康中黑體</vt:lpstr>
      <vt:lpstr>Microsoft JhengHei</vt:lpstr>
      <vt:lpstr>Microsoft JhengHei</vt:lpstr>
      <vt:lpstr>新細明體</vt:lpstr>
      <vt:lpstr>Arial</vt:lpstr>
      <vt:lpstr>Calibri</vt:lpstr>
      <vt:lpstr>Calibri Light</vt:lpstr>
      <vt:lpstr>Symbol</vt:lpstr>
      <vt:lpstr>Times New Roman</vt:lpstr>
      <vt:lpstr>Wingdings</vt:lpstr>
      <vt:lpstr>1_Office 佈景主題</vt:lpstr>
      <vt:lpstr>水彩_16x9</vt:lpstr>
      <vt:lpstr>4_Office Theme</vt:lpstr>
      <vt:lpstr>5_預設簡報設計</vt:lpstr>
      <vt:lpstr>2_Office Theme</vt:lpstr>
      <vt:lpstr>2_水彩_16x9</vt:lpstr>
      <vt:lpstr>1_Office Theme</vt:lpstr>
      <vt:lpstr>Simple Light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Regina</cp:lastModifiedBy>
  <cp:revision>19</cp:revision>
  <dcterms:created xsi:type="dcterms:W3CDTF">2025-07-22T06:08:50Z</dcterms:created>
  <dcterms:modified xsi:type="dcterms:W3CDTF">2025-07-26T07:17:36Z</dcterms:modified>
</cp:coreProperties>
</file>