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6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7.xml" ContentType="application/vnd.openxmlformats-officedocument.theme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73" r:id="rId2"/>
    <p:sldMasterId id="2147483710" r:id="rId3"/>
    <p:sldMasterId id="2147483724" r:id="rId4"/>
    <p:sldMasterId id="2147483736" r:id="rId5"/>
    <p:sldMasterId id="2147483748" r:id="rId6"/>
    <p:sldMasterId id="2147483762" r:id="rId7"/>
    <p:sldMasterId id="2147483775" r:id="rId8"/>
  </p:sldMasterIdLst>
  <p:notesMasterIdLst>
    <p:notesMasterId r:id="rId85"/>
  </p:notesMasterIdLst>
  <p:sldIdLst>
    <p:sldId id="257" r:id="rId9"/>
    <p:sldId id="382" r:id="rId10"/>
    <p:sldId id="383" r:id="rId11"/>
    <p:sldId id="384" r:id="rId12"/>
    <p:sldId id="385" r:id="rId13"/>
    <p:sldId id="386" r:id="rId14"/>
    <p:sldId id="387" r:id="rId15"/>
    <p:sldId id="388" r:id="rId16"/>
    <p:sldId id="351" r:id="rId17"/>
    <p:sldId id="376" r:id="rId18"/>
    <p:sldId id="372" r:id="rId19"/>
    <p:sldId id="373" r:id="rId20"/>
    <p:sldId id="374" r:id="rId21"/>
    <p:sldId id="375" r:id="rId22"/>
    <p:sldId id="344" r:id="rId23"/>
    <p:sldId id="364" r:id="rId24"/>
    <p:sldId id="365" r:id="rId25"/>
    <p:sldId id="366" r:id="rId26"/>
    <p:sldId id="367" r:id="rId27"/>
    <p:sldId id="368" r:id="rId28"/>
    <p:sldId id="369" r:id="rId29"/>
    <p:sldId id="371" r:id="rId30"/>
    <p:sldId id="370" r:id="rId31"/>
    <p:sldId id="389" r:id="rId32"/>
    <p:sldId id="390" r:id="rId33"/>
    <p:sldId id="391" r:id="rId34"/>
    <p:sldId id="392" r:id="rId35"/>
    <p:sldId id="393" r:id="rId36"/>
    <p:sldId id="394" r:id="rId37"/>
    <p:sldId id="395" r:id="rId38"/>
    <p:sldId id="396" r:id="rId39"/>
    <p:sldId id="397" r:id="rId40"/>
    <p:sldId id="398" r:id="rId41"/>
    <p:sldId id="399" r:id="rId42"/>
    <p:sldId id="400" r:id="rId43"/>
    <p:sldId id="401" r:id="rId44"/>
    <p:sldId id="402" r:id="rId45"/>
    <p:sldId id="403" r:id="rId46"/>
    <p:sldId id="404" r:id="rId47"/>
    <p:sldId id="405" r:id="rId48"/>
    <p:sldId id="406" r:id="rId49"/>
    <p:sldId id="407" r:id="rId50"/>
    <p:sldId id="408" r:id="rId51"/>
    <p:sldId id="409" r:id="rId52"/>
    <p:sldId id="410" r:id="rId53"/>
    <p:sldId id="411" r:id="rId54"/>
    <p:sldId id="412" r:id="rId55"/>
    <p:sldId id="413" r:id="rId56"/>
    <p:sldId id="414" r:id="rId57"/>
    <p:sldId id="415" r:id="rId58"/>
    <p:sldId id="416" r:id="rId59"/>
    <p:sldId id="417" r:id="rId60"/>
    <p:sldId id="418" r:id="rId61"/>
    <p:sldId id="419" r:id="rId62"/>
    <p:sldId id="420" r:id="rId63"/>
    <p:sldId id="421" r:id="rId64"/>
    <p:sldId id="260" r:id="rId65"/>
    <p:sldId id="357" r:id="rId66"/>
    <p:sldId id="377" r:id="rId67"/>
    <p:sldId id="378" r:id="rId68"/>
    <p:sldId id="379" r:id="rId69"/>
    <p:sldId id="381" r:id="rId70"/>
    <p:sldId id="380" r:id="rId71"/>
    <p:sldId id="422" r:id="rId72"/>
    <p:sldId id="262" r:id="rId73"/>
    <p:sldId id="263" r:id="rId74"/>
    <p:sldId id="423" r:id="rId75"/>
    <p:sldId id="424" r:id="rId76"/>
    <p:sldId id="425" r:id="rId77"/>
    <p:sldId id="426" r:id="rId78"/>
    <p:sldId id="427" r:id="rId79"/>
    <p:sldId id="428" r:id="rId80"/>
    <p:sldId id="429" r:id="rId81"/>
    <p:sldId id="430" r:id="rId82"/>
    <p:sldId id="431" r:id="rId83"/>
    <p:sldId id="264" r:id="rId84"/>
  </p:sldIdLst>
  <p:sldSz cx="12192000" cy="6858000"/>
  <p:notesSz cx="6797675" cy="9926638"/>
  <p:defaultTextStyle>
    <a:defPPr>
      <a:defRPr lang="zh-H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1743" autoAdjust="0"/>
    <p:restoredTop sz="94660"/>
  </p:normalViewPr>
  <p:slideViewPr>
    <p:cSldViewPr snapToGrid="0">
      <p:cViewPr varScale="1">
        <p:scale>
          <a:sx n="73" d="100"/>
          <a:sy n="73" d="100"/>
        </p:scale>
        <p:origin x="60" y="7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8.xml"/><Relationship Id="rId21" Type="http://schemas.openxmlformats.org/officeDocument/2006/relationships/slide" Target="slides/slide13.xml"/><Relationship Id="rId42" Type="http://schemas.openxmlformats.org/officeDocument/2006/relationships/slide" Target="slides/slide34.xml"/><Relationship Id="rId47" Type="http://schemas.openxmlformats.org/officeDocument/2006/relationships/slide" Target="slides/slide39.xml"/><Relationship Id="rId63" Type="http://schemas.openxmlformats.org/officeDocument/2006/relationships/slide" Target="slides/slide55.xml"/><Relationship Id="rId68" Type="http://schemas.openxmlformats.org/officeDocument/2006/relationships/slide" Target="slides/slide60.xml"/><Relationship Id="rId84" Type="http://schemas.openxmlformats.org/officeDocument/2006/relationships/slide" Target="slides/slide76.xml"/><Relationship Id="rId89" Type="http://schemas.openxmlformats.org/officeDocument/2006/relationships/tableStyles" Target="tableStyles.xml"/><Relationship Id="rId16" Type="http://schemas.openxmlformats.org/officeDocument/2006/relationships/slide" Target="slides/slide8.xml"/><Relationship Id="rId11" Type="http://schemas.openxmlformats.org/officeDocument/2006/relationships/slide" Target="slides/slide3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53" Type="http://schemas.openxmlformats.org/officeDocument/2006/relationships/slide" Target="slides/slide45.xml"/><Relationship Id="rId58" Type="http://schemas.openxmlformats.org/officeDocument/2006/relationships/slide" Target="slides/slide50.xml"/><Relationship Id="rId74" Type="http://schemas.openxmlformats.org/officeDocument/2006/relationships/slide" Target="slides/slide66.xml"/><Relationship Id="rId79" Type="http://schemas.openxmlformats.org/officeDocument/2006/relationships/slide" Target="slides/slide71.xml"/><Relationship Id="rId5" Type="http://schemas.openxmlformats.org/officeDocument/2006/relationships/slideMaster" Target="slideMasters/slideMaster5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slide" Target="slides/slide35.xml"/><Relationship Id="rId48" Type="http://schemas.openxmlformats.org/officeDocument/2006/relationships/slide" Target="slides/slide40.xml"/><Relationship Id="rId56" Type="http://schemas.openxmlformats.org/officeDocument/2006/relationships/slide" Target="slides/slide48.xml"/><Relationship Id="rId64" Type="http://schemas.openxmlformats.org/officeDocument/2006/relationships/slide" Target="slides/slide56.xml"/><Relationship Id="rId69" Type="http://schemas.openxmlformats.org/officeDocument/2006/relationships/slide" Target="slides/slide61.xml"/><Relationship Id="rId77" Type="http://schemas.openxmlformats.org/officeDocument/2006/relationships/slide" Target="slides/slide69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3.xml"/><Relationship Id="rId72" Type="http://schemas.openxmlformats.org/officeDocument/2006/relationships/slide" Target="slides/slide64.xml"/><Relationship Id="rId80" Type="http://schemas.openxmlformats.org/officeDocument/2006/relationships/slide" Target="slides/slide72.xml"/><Relationship Id="rId85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slide" Target="slides/slide38.xml"/><Relationship Id="rId59" Type="http://schemas.openxmlformats.org/officeDocument/2006/relationships/slide" Target="slides/slide51.xml"/><Relationship Id="rId67" Type="http://schemas.openxmlformats.org/officeDocument/2006/relationships/slide" Target="slides/slide59.xml"/><Relationship Id="rId20" Type="http://schemas.openxmlformats.org/officeDocument/2006/relationships/slide" Target="slides/slide12.xml"/><Relationship Id="rId41" Type="http://schemas.openxmlformats.org/officeDocument/2006/relationships/slide" Target="slides/slide33.xml"/><Relationship Id="rId54" Type="http://schemas.openxmlformats.org/officeDocument/2006/relationships/slide" Target="slides/slide46.xml"/><Relationship Id="rId62" Type="http://schemas.openxmlformats.org/officeDocument/2006/relationships/slide" Target="slides/slide54.xml"/><Relationship Id="rId70" Type="http://schemas.openxmlformats.org/officeDocument/2006/relationships/slide" Target="slides/slide62.xml"/><Relationship Id="rId75" Type="http://schemas.openxmlformats.org/officeDocument/2006/relationships/slide" Target="slides/slide67.xml"/><Relationship Id="rId83" Type="http://schemas.openxmlformats.org/officeDocument/2006/relationships/slide" Target="slides/slide75.xml"/><Relationship Id="rId88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slide" Target="slides/slide41.xml"/><Relationship Id="rId57" Type="http://schemas.openxmlformats.org/officeDocument/2006/relationships/slide" Target="slides/slide49.xml"/><Relationship Id="rId10" Type="http://schemas.openxmlformats.org/officeDocument/2006/relationships/slide" Target="slides/slide2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52" Type="http://schemas.openxmlformats.org/officeDocument/2006/relationships/slide" Target="slides/slide44.xml"/><Relationship Id="rId60" Type="http://schemas.openxmlformats.org/officeDocument/2006/relationships/slide" Target="slides/slide52.xml"/><Relationship Id="rId65" Type="http://schemas.openxmlformats.org/officeDocument/2006/relationships/slide" Target="slides/slide57.xml"/><Relationship Id="rId73" Type="http://schemas.openxmlformats.org/officeDocument/2006/relationships/slide" Target="slides/slide65.xml"/><Relationship Id="rId78" Type="http://schemas.openxmlformats.org/officeDocument/2006/relationships/slide" Target="slides/slide70.xml"/><Relationship Id="rId81" Type="http://schemas.openxmlformats.org/officeDocument/2006/relationships/slide" Target="slides/slide73.xml"/><Relationship Id="rId86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39" Type="http://schemas.openxmlformats.org/officeDocument/2006/relationships/slide" Target="slides/slide31.xml"/><Relationship Id="rId34" Type="http://schemas.openxmlformats.org/officeDocument/2006/relationships/slide" Target="slides/slide26.xml"/><Relationship Id="rId50" Type="http://schemas.openxmlformats.org/officeDocument/2006/relationships/slide" Target="slides/slide42.xml"/><Relationship Id="rId55" Type="http://schemas.openxmlformats.org/officeDocument/2006/relationships/slide" Target="slides/slide47.xml"/><Relationship Id="rId76" Type="http://schemas.openxmlformats.org/officeDocument/2006/relationships/slide" Target="slides/slide68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63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1.xml"/><Relationship Id="rId24" Type="http://schemas.openxmlformats.org/officeDocument/2006/relationships/slide" Target="slides/slide16.xml"/><Relationship Id="rId40" Type="http://schemas.openxmlformats.org/officeDocument/2006/relationships/slide" Target="slides/slide32.xml"/><Relationship Id="rId45" Type="http://schemas.openxmlformats.org/officeDocument/2006/relationships/slide" Target="slides/slide37.xml"/><Relationship Id="rId66" Type="http://schemas.openxmlformats.org/officeDocument/2006/relationships/slide" Target="slides/slide58.xml"/><Relationship Id="rId87" Type="http://schemas.openxmlformats.org/officeDocument/2006/relationships/viewProps" Target="viewProps.xml"/><Relationship Id="rId61" Type="http://schemas.openxmlformats.org/officeDocument/2006/relationships/slide" Target="slides/slide53.xml"/><Relationship Id="rId82" Type="http://schemas.openxmlformats.org/officeDocument/2006/relationships/slide" Target="slides/slide74.xml"/><Relationship Id="rId19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HK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AC52EB-1303-4C72-B44C-E7ACFAC0D941}" type="datetimeFigureOut">
              <a:rPr lang="zh-HK" altLang="en-US" smtClean="0"/>
              <a:t>21/6/2025</a:t>
            </a:fld>
            <a:endParaRPr lang="zh-HK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HK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HK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D9155C-780A-4646-A36D-383E7EB3BCF4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1332589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1557338" y="1192213"/>
            <a:ext cx="5715000" cy="3214687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/>
              <a:buNone/>
              <a:defRPr/>
            </a:pPr>
            <a:fld id="{77542409-6A04-4DC6-AC3A-D3758287A8F2}" type="slidenum">
              <a:rPr kumimoji="1" lang="en-US" altLang="zh-TW" sz="1400" kern="0" smtClean="0">
                <a:solidFill>
                  <a:prstClr val="black"/>
                </a:solidFill>
                <a:latin typeface="Arial" charset="0"/>
                <a:cs typeface="Arial" panose="020B0604020202020204"/>
                <a:sym typeface="Arial" panose="020B0604020202020204"/>
              </a:rPr>
              <a:pPr algn="l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/>
                <a:buNone/>
                <a:defRPr/>
              </a:pPr>
              <a:t>2</a:t>
            </a:fld>
            <a:endParaRPr kumimoji="1" lang="zh-TW" altLang="en-US" sz="1400" kern="0" dirty="0">
              <a:solidFill>
                <a:prstClr val="black"/>
              </a:solidFill>
              <a:latin typeface="Arial" charset="0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05437668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>
          <a:extLst>
            <a:ext uri="{FF2B5EF4-FFF2-40B4-BE49-F238E27FC236}">
              <a16:creationId xmlns="" xmlns:a16="http://schemas.microsoft.com/office/drawing/2014/main" id="{25D59086-E521-A8F2-0BD0-C8F47543D6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2:notes">
            <a:extLst>
              <a:ext uri="{FF2B5EF4-FFF2-40B4-BE49-F238E27FC236}">
                <a16:creationId xmlns="" xmlns:a16="http://schemas.microsoft.com/office/drawing/2014/main" id="{DF7DB642-5B82-7573-B4DC-0D873657138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051050" y="558800"/>
            <a:ext cx="4960938" cy="27908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06" name="Google Shape;106;p2:notes">
            <a:extLst>
              <a:ext uri="{FF2B5EF4-FFF2-40B4-BE49-F238E27FC236}">
                <a16:creationId xmlns="" xmlns:a16="http://schemas.microsoft.com/office/drawing/2014/main" id="{E3372579-EDC1-9FD5-090B-21EDC9B48E1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906357" y="3536365"/>
            <a:ext cx="7250853" cy="3350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7" name="Google Shape;107;p2:notes">
            <a:extLst>
              <a:ext uri="{FF2B5EF4-FFF2-40B4-BE49-F238E27FC236}">
                <a16:creationId xmlns="" xmlns:a16="http://schemas.microsoft.com/office/drawing/2014/main" id="{C5158FA7-E50C-941C-BE21-06569EE411C0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5134448" y="7071007"/>
            <a:ext cx="3927546" cy="3722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fld id="{00000000-1234-1234-1234-123412341234}" type="slidenum">
              <a:rPr kumimoji="0" lang="en-US" altLang="zh-TW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11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57566500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>
          <a:extLst>
            <a:ext uri="{FF2B5EF4-FFF2-40B4-BE49-F238E27FC236}">
              <a16:creationId xmlns="" xmlns:a16="http://schemas.microsoft.com/office/drawing/2014/main" id="{604A84B6-85AB-1A92-9919-2FDF9891F4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2:notes">
            <a:extLst>
              <a:ext uri="{FF2B5EF4-FFF2-40B4-BE49-F238E27FC236}">
                <a16:creationId xmlns="" xmlns:a16="http://schemas.microsoft.com/office/drawing/2014/main" id="{64338966-CED9-43C8-23B6-6EE2F69566F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051050" y="558800"/>
            <a:ext cx="4960938" cy="27908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06" name="Google Shape;106;p2:notes">
            <a:extLst>
              <a:ext uri="{FF2B5EF4-FFF2-40B4-BE49-F238E27FC236}">
                <a16:creationId xmlns="" xmlns:a16="http://schemas.microsoft.com/office/drawing/2014/main" id="{C1E12FA4-42BA-DFF2-2632-9874CCB9907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906357" y="3536365"/>
            <a:ext cx="7250853" cy="3350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7" name="Google Shape;107;p2:notes">
            <a:extLst>
              <a:ext uri="{FF2B5EF4-FFF2-40B4-BE49-F238E27FC236}">
                <a16:creationId xmlns="" xmlns:a16="http://schemas.microsoft.com/office/drawing/2014/main" id="{3F27F072-2AE0-5A26-4552-EF79BC81EB92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5134448" y="7071007"/>
            <a:ext cx="3927546" cy="3722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fld id="{00000000-1234-1234-1234-123412341234}" type="slidenum">
              <a:rPr kumimoji="0" lang="en-US" altLang="zh-TW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12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21695346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>
          <a:extLst>
            <a:ext uri="{FF2B5EF4-FFF2-40B4-BE49-F238E27FC236}">
              <a16:creationId xmlns="" xmlns:a16="http://schemas.microsoft.com/office/drawing/2014/main" id="{7EE8662B-B215-EA3C-823A-DCE2B79BFF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2:notes">
            <a:extLst>
              <a:ext uri="{FF2B5EF4-FFF2-40B4-BE49-F238E27FC236}">
                <a16:creationId xmlns="" xmlns:a16="http://schemas.microsoft.com/office/drawing/2014/main" id="{D59BBC5B-7D94-D65A-9BA6-B0DDB70E8D1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051050" y="558800"/>
            <a:ext cx="4960938" cy="27908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06" name="Google Shape;106;p2:notes">
            <a:extLst>
              <a:ext uri="{FF2B5EF4-FFF2-40B4-BE49-F238E27FC236}">
                <a16:creationId xmlns="" xmlns:a16="http://schemas.microsoft.com/office/drawing/2014/main" id="{A1C089AB-0072-53EF-DE75-0ACBCB7D41C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906357" y="3536365"/>
            <a:ext cx="7250853" cy="3350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7" name="Google Shape;107;p2:notes">
            <a:extLst>
              <a:ext uri="{FF2B5EF4-FFF2-40B4-BE49-F238E27FC236}">
                <a16:creationId xmlns="" xmlns:a16="http://schemas.microsoft.com/office/drawing/2014/main" id="{56718C2A-E3AD-1DFF-B8F1-9712959E7AC2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5134448" y="7071007"/>
            <a:ext cx="3927546" cy="3722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fld id="{00000000-1234-1234-1234-123412341234}" type="slidenum">
              <a:rPr kumimoji="0" lang="en-US" altLang="zh-TW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13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06715662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>
          <a:extLst>
            <a:ext uri="{FF2B5EF4-FFF2-40B4-BE49-F238E27FC236}">
              <a16:creationId xmlns="" xmlns:a16="http://schemas.microsoft.com/office/drawing/2014/main" id="{0FDDBCEC-706F-07D1-6F1D-6C04DD73C0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2:notes">
            <a:extLst>
              <a:ext uri="{FF2B5EF4-FFF2-40B4-BE49-F238E27FC236}">
                <a16:creationId xmlns="" xmlns:a16="http://schemas.microsoft.com/office/drawing/2014/main" id="{6D21AF75-27DC-6191-DDFC-EF338730EB0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051050" y="558800"/>
            <a:ext cx="4960938" cy="27908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06" name="Google Shape;106;p2:notes">
            <a:extLst>
              <a:ext uri="{FF2B5EF4-FFF2-40B4-BE49-F238E27FC236}">
                <a16:creationId xmlns="" xmlns:a16="http://schemas.microsoft.com/office/drawing/2014/main" id="{E81F1EC3-4AD3-F04A-DF06-2783EFEB7FB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906357" y="3536365"/>
            <a:ext cx="7250853" cy="3350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7" name="Google Shape;107;p2:notes">
            <a:extLst>
              <a:ext uri="{FF2B5EF4-FFF2-40B4-BE49-F238E27FC236}">
                <a16:creationId xmlns="" xmlns:a16="http://schemas.microsoft.com/office/drawing/2014/main" id="{135C4E76-2630-BD0E-2A86-68796984AA82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5134448" y="7071007"/>
            <a:ext cx="3927546" cy="3722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fld id="{00000000-1234-1234-1234-123412341234}" type="slidenum">
              <a:rPr kumimoji="0" lang="en-US" altLang="zh-TW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14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44948905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2051050" y="558800"/>
            <a:ext cx="4960938" cy="27908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06" name="Google Shape;106;p2:notes"/>
          <p:cNvSpPr txBox="1">
            <a:spLocks noGrp="1"/>
          </p:cNvSpPr>
          <p:nvPr>
            <p:ph type="body" idx="1"/>
          </p:nvPr>
        </p:nvSpPr>
        <p:spPr>
          <a:xfrm>
            <a:off x="906357" y="3536365"/>
            <a:ext cx="7250853" cy="3350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7" name="Google Shape;107;p2:notes"/>
          <p:cNvSpPr txBox="1">
            <a:spLocks noGrp="1"/>
          </p:cNvSpPr>
          <p:nvPr>
            <p:ph type="sldNum" idx="12"/>
          </p:nvPr>
        </p:nvSpPr>
        <p:spPr>
          <a:xfrm>
            <a:off x="5134448" y="7071007"/>
            <a:ext cx="3927546" cy="3722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fld id="{00000000-1234-1234-1234-123412341234}" type="slidenum">
              <a:rPr kumimoji="0" lang="en-US" altLang="zh-TW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15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91105926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>
          <a:extLst>
            <a:ext uri="{FF2B5EF4-FFF2-40B4-BE49-F238E27FC236}">
              <a16:creationId xmlns="" xmlns:a16="http://schemas.microsoft.com/office/drawing/2014/main" id="{2061CB48-1F7B-CBBD-92D4-9E803C57AB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2:notes">
            <a:extLst>
              <a:ext uri="{FF2B5EF4-FFF2-40B4-BE49-F238E27FC236}">
                <a16:creationId xmlns="" xmlns:a16="http://schemas.microsoft.com/office/drawing/2014/main" id="{4F423B74-15F6-E6B8-8D59-A3A7E0812A9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051050" y="558800"/>
            <a:ext cx="4960938" cy="27908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06" name="Google Shape;106;p2:notes">
            <a:extLst>
              <a:ext uri="{FF2B5EF4-FFF2-40B4-BE49-F238E27FC236}">
                <a16:creationId xmlns="" xmlns:a16="http://schemas.microsoft.com/office/drawing/2014/main" id="{C6B906F7-44C1-7982-6C86-6CCCDF23E66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906357" y="3536365"/>
            <a:ext cx="7250853" cy="3350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7" name="Google Shape;107;p2:notes">
            <a:extLst>
              <a:ext uri="{FF2B5EF4-FFF2-40B4-BE49-F238E27FC236}">
                <a16:creationId xmlns="" xmlns:a16="http://schemas.microsoft.com/office/drawing/2014/main" id="{79A9C694-259D-65A2-29EC-54FFD32DAF73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5134448" y="7071007"/>
            <a:ext cx="3927546" cy="3722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fld id="{00000000-1234-1234-1234-123412341234}" type="slidenum">
              <a:rPr kumimoji="0" lang="en-US" altLang="zh-TW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16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35109373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>
          <a:extLst>
            <a:ext uri="{FF2B5EF4-FFF2-40B4-BE49-F238E27FC236}">
              <a16:creationId xmlns="" xmlns:a16="http://schemas.microsoft.com/office/drawing/2014/main" id="{8D0A978B-5321-3083-22AF-146FC95187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2:notes">
            <a:extLst>
              <a:ext uri="{FF2B5EF4-FFF2-40B4-BE49-F238E27FC236}">
                <a16:creationId xmlns="" xmlns:a16="http://schemas.microsoft.com/office/drawing/2014/main" id="{8F13468B-02EA-E339-8904-7CCEA0F3206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051050" y="558800"/>
            <a:ext cx="4960938" cy="27908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06" name="Google Shape;106;p2:notes">
            <a:extLst>
              <a:ext uri="{FF2B5EF4-FFF2-40B4-BE49-F238E27FC236}">
                <a16:creationId xmlns="" xmlns:a16="http://schemas.microsoft.com/office/drawing/2014/main" id="{ECF97FA2-58BA-B957-AC52-09BCB1B080D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906357" y="3536365"/>
            <a:ext cx="7250853" cy="3350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7" name="Google Shape;107;p2:notes">
            <a:extLst>
              <a:ext uri="{FF2B5EF4-FFF2-40B4-BE49-F238E27FC236}">
                <a16:creationId xmlns="" xmlns:a16="http://schemas.microsoft.com/office/drawing/2014/main" id="{CAEDD072-F9EC-C965-D6BC-0BFD9B06334E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5134448" y="7071007"/>
            <a:ext cx="3927546" cy="3722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fld id="{00000000-1234-1234-1234-123412341234}" type="slidenum">
              <a:rPr kumimoji="0" lang="en-US" altLang="zh-TW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17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83843298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>
          <a:extLst>
            <a:ext uri="{FF2B5EF4-FFF2-40B4-BE49-F238E27FC236}">
              <a16:creationId xmlns="" xmlns:a16="http://schemas.microsoft.com/office/drawing/2014/main" id="{913C57DE-EC11-825C-EB17-091663E346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2:notes">
            <a:extLst>
              <a:ext uri="{FF2B5EF4-FFF2-40B4-BE49-F238E27FC236}">
                <a16:creationId xmlns="" xmlns:a16="http://schemas.microsoft.com/office/drawing/2014/main" id="{0A6B9F5E-28C9-BBCC-8A71-E7112DD6C19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051050" y="558800"/>
            <a:ext cx="4960938" cy="27908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06" name="Google Shape;106;p2:notes">
            <a:extLst>
              <a:ext uri="{FF2B5EF4-FFF2-40B4-BE49-F238E27FC236}">
                <a16:creationId xmlns="" xmlns:a16="http://schemas.microsoft.com/office/drawing/2014/main" id="{2FD34971-BDCB-9F05-7311-C02007727F2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906357" y="3536365"/>
            <a:ext cx="7250853" cy="3350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7" name="Google Shape;107;p2:notes">
            <a:extLst>
              <a:ext uri="{FF2B5EF4-FFF2-40B4-BE49-F238E27FC236}">
                <a16:creationId xmlns="" xmlns:a16="http://schemas.microsoft.com/office/drawing/2014/main" id="{96D1D1F9-2479-D924-7B23-B2D7F23ABE6A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5134448" y="7071007"/>
            <a:ext cx="3927546" cy="3722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fld id="{00000000-1234-1234-1234-123412341234}" type="slidenum">
              <a:rPr kumimoji="0" lang="en-US" altLang="zh-TW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18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00520066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>
          <a:extLst>
            <a:ext uri="{FF2B5EF4-FFF2-40B4-BE49-F238E27FC236}">
              <a16:creationId xmlns="" xmlns:a16="http://schemas.microsoft.com/office/drawing/2014/main" id="{8FC1D7A4-03BF-BCD4-BCF3-DA11CC3C00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2:notes">
            <a:extLst>
              <a:ext uri="{FF2B5EF4-FFF2-40B4-BE49-F238E27FC236}">
                <a16:creationId xmlns="" xmlns:a16="http://schemas.microsoft.com/office/drawing/2014/main" id="{3349A1BD-6108-9219-4364-57493DBAC8E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051050" y="558800"/>
            <a:ext cx="4960938" cy="27908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06" name="Google Shape;106;p2:notes">
            <a:extLst>
              <a:ext uri="{FF2B5EF4-FFF2-40B4-BE49-F238E27FC236}">
                <a16:creationId xmlns="" xmlns:a16="http://schemas.microsoft.com/office/drawing/2014/main" id="{58BA5604-3047-CEEE-AF69-559C3F889A9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906357" y="3536365"/>
            <a:ext cx="7250853" cy="3350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7" name="Google Shape;107;p2:notes">
            <a:extLst>
              <a:ext uri="{FF2B5EF4-FFF2-40B4-BE49-F238E27FC236}">
                <a16:creationId xmlns="" xmlns:a16="http://schemas.microsoft.com/office/drawing/2014/main" id="{0A9F56E5-C94F-B07D-2E4E-487E9BA1F680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5134448" y="7071007"/>
            <a:ext cx="3927546" cy="3722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fld id="{00000000-1234-1234-1234-123412341234}" type="slidenum">
              <a:rPr kumimoji="0" lang="en-US" altLang="zh-TW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19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57345980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>
          <a:extLst>
            <a:ext uri="{FF2B5EF4-FFF2-40B4-BE49-F238E27FC236}">
              <a16:creationId xmlns="" xmlns:a16="http://schemas.microsoft.com/office/drawing/2014/main" id="{79C84A03-4195-DB0C-0BDB-08C828AF07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2:notes">
            <a:extLst>
              <a:ext uri="{FF2B5EF4-FFF2-40B4-BE49-F238E27FC236}">
                <a16:creationId xmlns="" xmlns:a16="http://schemas.microsoft.com/office/drawing/2014/main" id="{E36FF8CA-B16F-1B13-57AF-29CC2B957EE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051050" y="558800"/>
            <a:ext cx="4960938" cy="27908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06" name="Google Shape;106;p2:notes">
            <a:extLst>
              <a:ext uri="{FF2B5EF4-FFF2-40B4-BE49-F238E27FC236}">
                <a16:creationId xmlns="" xmlns:a16="http://schemas.microsoft.com/office/drawing/2014/main" id="{8ACA9720-EE9A-2F30-FBDD-C9B5555ACCA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906357" y="3536365"/>
            <a:ext cx="7250853" cy="3350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7" name="Google Shape;107;p2:notes">
            <a:extLst>
              <a:ext uri="{FF2B5EF4-FFF2-40B4-BE49-F238E27FC236}">
                <a16:creationId xmlns="" xmlns:a16="http://schemas.microsoft.com/office/drawing/2014/main" id="{5B79D50F-4E39-4F7F-B661-1D2A795E5E4D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5134448" y="7071007"/>
            <a:ext cx="3927546" cy="3722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fld id="{00000000-1234-1234-1234-123412341234}" type="slidenum">
              <a:rPr kumimoji="0" lang="en-US" altLang="zh-TW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20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2923205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1557338" y="1192213"/>
            <a:ext cx="5715000" cy="3214687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/>
              <a:buNone/>
              <a:defRPr/>
            </a:pPr>
            <a:fld id="{77542409-6A04-4DC6-AC3A-D3758287A8F2}" type="slidenum">
              <a:rPr kumimoji="1" lang="en-US" altLang="zh-TW" sz="1400" kern="0" smtClean="0">
                <a:solidFill>
                  <a:prstClr val="black"/>
                </a:solidFill>
                <a:latin typeface="Arial" charset="0"/>
                <a:cs typeface="Arial" panose="020B0604020202020204"/>
                <a:sym typeface="Arial" panose="020B0604020202020204"/>
              </a:rPr>
              <a:pPr algn="l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/>
                <a:buNone/>
                <a:defRPr/>
              </a:pPr>
              <a:t>3</a:t>
            </a:fld>
            <a:endParaRPr kumimoji="1" lang="zh-TW" altLang="en-US" sz="1400" kern="0" dirty="0">
              <a:solidFill>
                <a:prstClr val="black"/>
              </a:solidFill>
              <a:latin typeface="Arial" charset="0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3959308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>
          <a:extLst>
            <a:ext uri="{FF2B5EF4-FFF2-40B4-BE49-F238E27FC236}">
              <a16:creationId xmlns="" xmlns:a16="http://schemas.microsoft.com/office/drawing/2014/main" id="{D26B0DAD-61B5-0535-6872-10020D4B36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2:notes">
            <a:extLst>
              <a:ext uri="{FF2B5EF4-FFF2-40B4-BE49-F238E27FC236}">
                <a16:creationId xmlns="" xmlns:a16="http://schemas.microsoft.com/office/drawing/2014/main" id="{5DF4F1F9-A013-079D-4D43-0D303BB0D16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051050" y="558800"/>
            <a:ext cx="4960938" cy="27908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06" name="Google Shape;106;p2:notes">
            <a:extLst>
              <a:ext uri="{FF2B5EF4-FFF2-40B4-BE49-F238E27FC236}">
                <a16:creationId xmlns="" xmlns:a16="http://schemas.microsoft.com/office/drawing/2014/main" id="{079FBEA3-B724-2D08-EBC6-740451C7337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906357" y="3536365"/>
            <a:ext cx="7250853" cy="3350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7" name="Google Shape;107;p2:notes">
            <a:extLst>
              <a:ext uri="{FF2B5EF4-FFF2-40B4-BE49-F238E27FC236}">
                <a16:creationId xmlns="" xmlns:a16="http://schemas.microsoft.com/office/drawing/2014/main" id="{9B52EB70-16BD-85B7-C973-90EBACD69F7B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5134448" y="7071007"/>
            <a:ext cx="3927546" cy="3722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fld id="{00000000-1234-1234-1234-123412341234}" type="slidenum">
              <a:rPr kumimoji="0" lang="en-US" altLang="zh-TW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21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03524969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>
          <a:extLst>
            <a:ext uri="{FF2B5EF4-FFF2-40B4-BE49-F238E27FC236}">
              <a16:creationId xmlns="" xmlns:a16="http://schemas.microsoft.com/office/drawing/2014/main" id="{93D7ABEB-647D-0E7A-FEF6-05E9CE3677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2:notes">
            <a:extLst>
              <a:ext uri="{FF2B5EF4-FFF2-40B4-BE49-F238E27FC236}">
                <a16:creationId xmlns="" xmlns:a16="http://schemas.microsoft.com/office/drawing/2014/main" id="{EA4CEE74-D27C-F67D-EAA4-5787D185C28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051050" y="558800"/>
            <a:ext cx="4960938" cy="27908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06" name="Google Shape;106;p2:notes">
            <a:extLst>
              <a:ext uri="{FF2B5EF4-FFF2-40B4-BE49-F238E27FC236}">
                <a16:creationId xmlns="" xmlns:a16="http://schemas.microsoft.com/office/drawing/2014/main" id="{CDC4F584-BB51-EEB4-5E38-1AF93D20A3E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906357" y="3536365"/>
            <a:ext cx="7250853" cy="3350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7" name="Google Shape;107;p2:notes">
            <a:extLst>
              <a:ext uri="{FF2B5EF4-FFF2-40B4-BE49-F238E27FC236}">
                <a16:creationId xmlns="" xmlns:a16="http://schemas.microsoft.com/office/drawing/2014/main" id="{F0D6AE56-A1F0-0597-752B-A5858ADC8E5A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5134448" y="7071007"/>
            <a:ext cx="3927546" cy="3722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fld id="{00000000-1234-1234-1234-123412341234}" type="slidenum">
              <a:rPr kumimoji="0" lang="en-US" altLang="zh-TW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22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21957624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>
          <a:extLst>
            <a:ext uri="{FF2B5EF4-FFF2-40B4-BE49-F238E27FC236}">
              <a16:creationId xmlns="" xmlns:a16="http://schemas.microsoft.com/office/drawing/2014/main" id="{C77D5002-5484-9813-6581-A172EC3535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2:notes">
            <a:extLst>
              <a:ext uri="{FF2B5EF4-FFF2-40B4-BE49-F238E27FC236}">
                <a16:creationId xmlns="" xmlns:a16="http://schemas.microsoft.com/office/drawing/2014/main" id="{CAABFAFD-CBAA-88E6-62E7-24EAE4B720B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051050" y="558800"/>
            <a:ext cx="4960938" cy="27908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06" name="Google Shape;106;p2:notes">
            <a:extLst>
              <a:ext uri="{FF2B5EF4-FFF2-40B4-BE49-F238E27FC236}">
                <a16:creationId xmlns="" xmlns:a16="http://schemas.microsoft.com/office/drawing/2014/main" id="{D0B1B63B-4777-1439-FC7D-C57CF456242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906357" y="3536365"/>
            <a:ext cx="7250853" cy="3350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7" name="Google Shape;107;p2:notes">
            <a:extLst>
              <a:ext uri="{FF2B5EF4-FFF2-40B4-BE49-F238E27FC236}">
                <a16:creationId xmlns="" xmlns:a16="http://schemas.microsoft.com/office/drawing/2014/main" id="{994B96FD-C8C7-A2AF-C373-5CB956608B1F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5134448" y="7071007"/>
            <a:ext cx="3927546" cy="3722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fld id="{00000000-1234-1234-1234-123412341234}" type="slidenum">
              <a:rPr kumimoji="0" lang="en-US" altLang="zh-TW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23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99784879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-1181100" y="1082675"/>
            <a:ext cx="9644063" cy="5426075"/>
          </a:xfrm>
          <a:ln/>
        </p:spPr>
      </p:sp>
      <p:sp>
        <p:nvSpPr>
          <p:cNvPr id="38914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zh-TW" altLang="en-US"/>
          </a:p>
        </p:txBody>
      </p:sp>
      <p:sp>
        <p:nvSpPr>
          <p:cNvPr id="38915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l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/>
              <a:buNone/>
              <a:defRPr/>
            </a:pPr>
            <a:fld id="{81A2E040-7D82-4434-A767-4ADD67AE50F6}" type="slidenum">
              <a:rPr kumimoji="1" lang="en-US" altLang="zh-TW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pPr algn="l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/>
                <a:buNone/>
                <a:defRPr/>
              </a:pPr>
              <a:t>25</a:t>
            </a:fld>
            <a:endParaRPr kumimoji="1" lang="en-US" altLang="zh-TW" kern="0" dirty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82584225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-1181100" y="1082675"/>
            <a:ext cx="9644063" cy="5426075"/>
          </a:xfrm>
          <a:ln/>
        </p:spPr>
      </p:sp>
      <p:sp>
        <p:nvSpPr>
          <p:cNvPr id="38914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zh-TW" altLang="en-US"/>
          </a:p>
        </p:txBody>
      </p:sp>
      <p:sp>
        <p:nvSpPr>
          <p:cNvPr id="38915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l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/>
              <a:buNone/>
              <a:defRPr/>
            </a:pPr>
            <a:fld id="{81A2E040-7D82-4434-A767-4ADD67AE50F6}" type="slidenum">
              <a:rPr kumimoji="1" lang="en-US" altLang="zh-TW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pPr algn="l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/>
                <a:buNone/>
                <a:defRPr/>
              </a:pPr>
              <a:t>26</a:t>
            </a:fld>
            <a:endParaRPr kumimoji="1" lang="en-US" altLang="zh-TW" kern="0" dirty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401959402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-1181100" y="1082675"/>
            <a:ext cx="9644063" cy="5426075"/>
          </a:xfrm>
          <a:ln/>
        </p:spPr>
      </p:sp>
      <p:sp>
        <p:nvSpPr>
          <p:cNvPr id="38914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zh-TW" altLang="en-US"/>
          </a:p>
        </p:txBody>
      </p:sp>
      <p:sp>
        <p:nvSpPr>
          <p:cNvPr id="38915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l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/>
              <a:buNone/>
              <a:defRPr/>
            </a:pPr>
            <a:fld id="{81A2E040-7D82-4434-A767-4ADD67AE50F6}" type="slidenum">
              <a:rPr kumimoji="1" lang="en-US" altLang="zh-TW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pPr algn="l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/>
                <a:buNone/>
                <a:defRPr/>
              </a:pPr>
              <a:t>27</a:t>
            </a:fld>
            <a:endParaRPr kumimoji="1" lang="en-US" altLang="zh-TW" kern="0" dirty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63448394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-1181100" y="1082675"/>
            <a:ext cx="9644063" cy="5426075"/>
          </a:xfrm>
          <a:ln/>
        </p:spPr>
      </p:sp>
      <p:sp>
        <p:nvSpPr>
          <p:cNvPr id="38914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zh-TW" altLang="en-US"/>
          </a:p>
        </p:txBody>
      </p:sp>
      <p:sp>
        <p:nvSpPr>
          <p:cNvPr id="38915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l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/>
              <a:buNone/>
              <a:defRPr/>
            </a:pPr>
            <a:fld id="{81A2E040-7D82-4434-A767-4ADD67AE50F6}" type="slidenum">
              <a:rPr kumimoji="1" lang="en-US" altLang="zh-TW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pPr algn="l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/>
                <a:buNone/>
                <a:defRPr/>
              </a:pPr>
              <a:t>28</a:t>
            </a:fld>
            <a:endParaRPr kumimoji="1" lang="en-US" altLang="zh-TW" kern="0" dirty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58722056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-1181100" y="1082675"/>
            <a:ext cx="9644063" cy="5426075"/>
          </a:xfrm>
          <a:ln/>
        </p:spPr>
      </p:sp>
      <p:sp>
        <p:nvSpPr>
          <p:cNvPr id="38914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zh-TW" altLang="en-US"/>
          </a:p>
        </p:txBody>
      </p:sp>
      <p:sp>
        <p:nvSpPr>
          <p:cNvPr id="38915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l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/>
              <a:buNone/>
              <a:defRPr/>
            </a:pPr>
            <a:fld id="{81A2E040-7D82-4434-A767-4ADD67AE50F6}" type="slidenum">
              <a:rPr kumimoji="1" lang="en-US" altLang="zh-TW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pPr algn="l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/>
                <a:buNone/>
                <a:defRPr/>
              </a:pPr>
              <a:t>29</a:t>
            </a:fld>
            <a:endParaRPr kumimoji="1" lang="en-US" altLang="zh-TW" kern="0" dirty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2284001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-1181100" y="1082675"/>
            <a:ext cx="9644063" cy="5426075"/>
          </a:xfrm>
          <a:ln/>
        </p:spPr>
      </p:sp>
      <p:sp>
        <p:nvSpPr>
          <p:cNvPr id="38914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zh-TW" altLang="en-US"/>
          </a:p>
        </p:txBody>
      </p:sp>
      <p:sp>
        <p:nvSpPr>
          <p:cNvPr id="38915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l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/>
              <a:buNone/>
              <a:defRPr/>
            </a:pPr>
            <a:fld id="{81A2E040-7D82-4434-A767-4ADD67AE50F6}" type="slidenum">
              <a:rPr kumimoji="1" lang="en-US" altLang="zh-TW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pPr algn="l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/>
                <a:buNone/>
                <a:defRPr/>
              </a:pPr>
              <a:t>30</a:t>
            </a:fld>
            <a:endParaRPr kumimoji="1" lang="en-US" altLang="zh-TW" kern="0" dirty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88442640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-1181100" y="1082675"/>
            <a:ext cx="9644063" cy="5426075"/>
          </a:xfrm>
          <a:ln/>
        </p:spPr>
      </p:sp>
      <p:sp>
        <p:nvSpPr>
          <p:cNvPr id="38914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zh-TW" altLang="en-US"/>
          </a:p>
        </p:txBody>
      </p:sp>
      <p:sp>
        <p:nvSpPr>
          <p:cNvPr id="38915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l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/>
              <a:buNone/>
              <a:defRPr/>
            </a:pPr>
            <a:fld id="{81A2E040-7D82-4434-A767-4ADD67AE50F6}" type="slidenum">
              <a:rPr kumimoji="1" lang="en-US" altLang="zh-TW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pPr algn="l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/>
                <a:buNone/>
                <a:defRPr/>
              </a:pPr>
              <a:t>31</a:t>
            </a:fld>
            <a:endParaRPr kumimoji="1" lang="en-US" altLang="zh-TW" kern="0" dirty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006494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1557338" y="1192213"/>
            <a:ext cx="5715000" cy="3214687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/>
              <a:buNone/>
              <a:defRPr/>
            </a:pPr>
            <a:fld id="{77542409-6A04-4DC6-AC3A-D3758287A8F2}" type="slidenum">
              <a:rPr kumimoji="1" lang="en-US" altLang="zh-TW" sz="1400" kern="0" smtClean="0">
                <a:solidFill>
                  <a:prstClr val="black"/>
                </a:solidFill>
                <a:latin typeface="Arial" charset="0"/>
                <a:cs typeface="Arial" panose="020B0604020202020204"/>
                <a:sym typeface="Arial" panose="020B0604020202020204"/>
              </a:rPr>
              <a:pPr algn="l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/>
                <a:buNone/>
                <a:defRPr/>
              </a:pPr>
              <a:t>4</a:t>
            </a:fld>
            <a:endParaRPr kumimoji="1" lang="zh-TW" altLang="en-US" sz="1400" kern="0" dirty="0">
              <a:solidFill>
                <a:prstClr val="black"/>
              </a:solidFill>
              <a:latin typeface="Arial" charset="0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35442535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-1181100" y="1082675"/>
            <a:ext cx="9644063" cy="5426075"/>
          </a:xfrm>
          <a:ln/>
        </p:spPr>
      </p:sp>
      <p:sp>
        <p:nvSpPr>
          <p:cNvPr id="38914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zh-TW" altLang="en-US"/>
          </a:p>
        </p:txBody>
      </p:sp>
      <p:sp>
        <p:nvSpPr>
          <p:cNvPr id="38915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l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/>
              <a:buNone/>
              <a:defRPr/>
            </a:pPr>
            <a:fld id="{81A2E040-7D82-4434-A767-4ADD67AE50F6}" type="slidenum">
              <a:rPr kumimoji="1" lang="en-US" altLang="zh-TW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pPr algn="l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/>
                <a:buNone/>
                <a:defRPr/>
              </a:pPr>
              <a:t>32</a:t>
            </a:fld>
            <a:endParaRPr kumimoji="1" lang="en-US" altLang="zh-TW" kern="0" dirty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428436994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-1181100" y="1082675"/>
            <a:ext cx="9644063" cy="5426075"/>
          </a:xfrm>
          <a:ln/>
        </p:spPr>
      </p:sp>
      <p:sp>
        <p:nvSpPr>
          <p:cNvPr id="38914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zh-TW" altLang="en-US"/>
          </a:p>
        </p:txBody>
      </p:sp>
      <p:sp>
        <p:nvSpPr>
          <p:cNvPr id="38915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l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/>
              <a:buNone/>
              <a:defRPr/>
            </a:pPr>
            <a:fld id="{81A2E040-7D82-4434-A767-4ADD67AE50F6}" type="slidenum">
              <a:rPr kumimoji="1" lang="en-US" altLang="zh-TW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pPr algn="l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/>
                <a:buNone/>
                <a:defRPr/>
              </a:pPr>
              <a:t>33</a:t>
            </a:fld>
            <a:endParaRPr kumimoji="1" lang="en-US" altLang="zh-TW" kern="0" dirty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61099057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-1181100" y="1082675"/>
            <a:ext cx="9644063" cy="5426075"/>
          </a:xfrm>
          <a:ln/>
        </p:spPr>
      </p:sp>
      <p:sp>
        <p:nvSpPr>
          <p:cNvPr id="38914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zh-TW" altLang="en-US"/>
          </a:p>
        </p:txBody>
      </p:sp>
      <p:sp>
        <p:nvSpPr>
          <p:cNvPr id="38915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l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/>
              <a:buNone/>
              <a:defRPr/>
            </a:pPr>
            <a:fld id="{81A2E040-7D82-4434-A767-4ADD67AE50F6}" type="slidenum">
              <a:rPr kumimoji="1" lang="en-US" altLang="zh-TW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pPr algn="l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/>
                <a:buNone/>
                <a:defRPr/>
              </a:pPr>
              <a:t>34</a:t>
            </a:fld>
            <a:endParaRPr kumimoji="1" lang="en-US" altLang="zh-TW" kern="0" dirty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03843475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-1181100" y="1082675"/>
            <a:ext cx="9644063" cy="5426075"/>
          </a:xfrm>
          <a:ln/>
        </p:spPr>
      </p:sp>
      <p:sp>
        <p:nvSpPr>
          <p:cNvPr id="38914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zh-TW" altLang="en-US"/>
          </a:p>
        </p:txBody>
      </p:sp>
      <p:sp>
        <p:nvSpPr>
          <p:cNvPr id="38915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l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/>
              <a:buNone/>
              <a:defRPr/>
            </a:pPr>
            <a:fld id="{81A2E040-7D82-4434-A767-4ADD67AE50F6}" type="slidenum">
              <a:rPr kumimoji="1" lang="en-US" altLang="zh-TW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pPr algn="l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/>
                <a:buNone/>
                <a:defRPr/>
              </a:pPr>
              <a:t>35</a:t>
            </a:fld>
            <a:endParaRPr kumimoji="1" lang="en-US" altLang="zh-TW" kern="0" dirty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64751727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-1181100" y="1082675"/>
            <a:ext cx="9644063" cy="5426075"/>
          </a:xfrm>
          <a:ln/>
        </p:spPr>
      </p:sp>
      <p:sp>
        <p:nvSpPr>
          <p:cNvPr id="38914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zh-TW" altLang="en-US"/>
          </a:p>
        </p:txBody>
      </p:sp>
      <p:sp>
        <p:nvSpPr>
          <p:cNvPr id="38915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l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/>
              <a:buNone/>
              <a:defRPr/>
            </a:pPr>
            <a:fld id="{81A2E040-7D82-4434-A767-4ADD67AE50F6}" type="slidenum">
              <a:rPr kumimoji="1" lang="en-US" altLang="zh-TW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pPr algn="l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/>
                <a:buNone/>
                <a:defRPr/>
              </a:pPr>
              <a:t>36</a:t>
            </a:fld>
            <a:endParaRPr kumimoji="1" lang="en-US" altLang="zh-TW" kern="0" dirty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84938994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-1181100" y="1082675"/>
            <a:ext cx="9644063" cy="5426075"/>
          </a:xfrm>
          <a:ln/>
        </p:spPr>
      </p:sp>
      <p:sp>
        <p:nvSpPr>
          <p:cNvPr id="38914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zh-TW" altLang="en-US"/>
          </a:p>
        </p:txBody>
      </p:sp>
      <p:sp>
        <p:nvSpPr>
          <p:cNvPr id="38915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l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/>
              <a:buNone/>
              <a:defRPr/>
            </a:pPr>
            <a:fld id="{81A2E040-7D82-4434-A767-4ADD67AE50F6}" type="slidenum">
              <a:rPr kumimoji="1" lang="en-US" altLang="zh-TW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pPr algn="l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/>
                <a:buNone/>
                <a:defRPr/>
              </a:pPr>
              <a:t>37</a:t>
            </a:fld>
            <a:endParaRPr kumimoji="1" lang="en-US" altLang="zh-TW" kern="0" dirty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63366600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-1181100" y="1082675"/>
            <a:ext cx="9644063" cy="5426075"/>
          </a:xfrm>
          <a:ln/>
        </p:spPr>
      </p:sp>
      <p:sp>
        <p:nvSpPr>
          <p:cNvPr id="38914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zh-TW" altLang="en-US"/>
          </a:p>
        </p:txBody>
      </p:sp>
      <p:sp>
        <p:nvSpPr>
          <p:cNvPr id="38915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l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/>
              <a:buNone/>
              <a:defRPr/>
            </a:pPr>
            <a:fld id="{81A2E040-7D82-4434-A767-4ADD67AE50F6}" type="slidenum">
              <a:rPr kumimoji="1" lang="en-US" altLang="zh-TW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pPr algn="l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/>
                <a:buNone/>
                <a:defRPr/>
              </a:pPr>
              <a:t>38</a:t>
            </a:fld>
            <a:endParaRPr kumimoji="1" lang="en-US" altLang="zh-TW" kern="0" dirty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35464370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-1181100" y="1082675"/>
            <a:ext cx="9644063" cy="5426075"/>
          </a:xfrm>
          <a:ln/>
        </p:spPr>
      </p:sp>
      <p:sp>
        <p:nvSpPr>
          <p:cNvPr id="38914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zh-TW" altLang="en-US"/>
          </a:p>
        </p:txBody>
      </p:sp>
      <p:sp>
        <p:nvSpPr>
          <p:cNvPr id="38915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l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/>
              <a:buNone/>
              <a:defRPr/>
            </a:pPr>
            <a:fld id="{81A2E040-7D82-4434-A767-4ADD67AE50F6}" type="slidenum">
              <a:rPr kumimoji="1" lang="en-US" altLang="zh-TW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pPr algn="l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/>
                <a:buNone/>
                <a:defRPr/>
              </a:pPr>
              <a:t>39</a:t>
            </a:fld>
            <a:endParaRPr kumimoji="1" lang="en-US" altLang="zh-TW" kern="0" dirty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50209449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-1181100" y="1082675"/>
            <a:ext cx="9644063" cy="5426075"/>
          </a:xfrm>
          <a:ln/>
        </p:spPr>
      </p:sp>
      <p:sp>
        <p:nvSpPr>
          <p:cNvPr id="38914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zh-TW" altLang="en-US"/>
          </a:p>
        </p:txBody>
      </p:sp>
      <p:sp>
        <p:nvSpPr>
          <p:cNvPr id="38915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l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/>
              <a:buNone/>
              <a:defRPr/>
            </a:pPr>
            <a:fld id="{81A2E040-7D82-4434-A767-4ADD67AE50F6}" type="slidenum">
              <a:rPr kumimoji="1" lang="en-US" altLang="zh-TW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pPr algn="l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/>
                <a:buNone/>
                <a:defRPr/>
              </a:pPr>
              <a:t>40</a:t>
            </a:fld>
            <a:endParaRPr kumimoji="1" lang="en-US" altLang="zh-TW" kern="0" dirty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65164461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-1181100" y="1082675"/>
            <a:ext cx="9644063" cy="5426075"/>
          </a:xfrm>
          <a:ln/>
        </p:spPr>
      </p:sp>
      <p:sp>
        <p:nvSpPr>
          <p:cNvPr id="38914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zh-TW" altLang="en-US"/>
          </a:p>
        </p:txBody>
      </p:sp>
      <p:sp>
        <p:nvSpPr>
          <p:cNvPr id="38915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l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/>
              <a:buNone/>
              <a:defRPr/>
            </a:pPr>
            <a:fld id="{81A2E040-7D82-4434-A767-4ADD67AE50F6}" type="slidenum">
              <a:rPr kumimoji="1" lang="en-US" altLang="zh-TW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pPr algn="l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/>
                <a:buNone/>
                <a:defRPr/>
              </a:pPr>
              <a:t>41</a:t>
            </a:fld>
            <a:endParaRPr kumimoji="1" lang="en-US" altLang="zh-TW" kern="0" dirty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2610059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1557338" y="1192213"/>
            <a:ext cx="5715000" cy="3214687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/>
              <a:buNone/>
              <a:defRPr/>
            </a:pPr>
            <a:fld id="{77542409-6A04-4DC6-AC3A-D3758287A8F2}" type="slidenum">
              <a:rPr kumimoji="1" lang="en-US" altLang="zh-TW" sz="1400" kern="0" smtClean="0">
                <a:solidFill>
                  <a:prstClr val="black"/>
                </a:solidFill>
                <a:latin typeface="Arial" charset="0"/>
                <a:cs typeface="Arial" panose="020B0604020202020204"/>
                <a:sym typeface="Arial" panose="020B0604020202020204"/>
              </a:rPr>
              <a:pPr algn="l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/>
                <a:buNone/>
                <a:defRPr/>
              </a:pPr>
              <a:t>5</a:t>
            </a:fld>
            <a:endParaRPr kumimoji="1" lang="zh-TW" altLang="en-US" sz="1400" kern="0" dirty="0">
              <a:solidFill>
                <a:prstClr val="black"/>
              </a:solidFill>
              <a:latin typeface="Arial" charset="0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427334654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-1181100" y="1082675"/>
            <a:ext cx="9644063" cy="5426075"/>
          </a:xfrm>
          <a:ln/>
        </p:spPr>
      </p:sp>
      <p:sp>
        <p:nvSpPr>
          <p:cNvPr id="38914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zh-TW" altLang="en-US"/>
          </a:p>
        </p:txBody>
      </p:sp>
      <p:sp>
        <p:nvSpPr>
          <p:cNvPr id="38915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l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/>
              <a:buNone/>
              <a:defRPr/>
            </a:pPr>
            <a:fld id="{81A2E040-7D82-4434-A767-4ADD67AE50F6}" type="slidenum">
              <a:rPr kumimoji="1" lang="en-US" altLang="zh-TW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pPr algn="l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/>
                <a:buNone/>
                <a:defRPr/>
              </a:pPr>
              <a:t>42</a:t>
            </a:fld>
            <a:endParaRPr kumimoji="1" lang="en-US" altLang="zh-TW" kern="0" dirty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75576388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-1181100" y="1082675"/>
            <a:ext cx="9644063" cy="5426075"/>
          </a:xfrm>
          <a:ln/>
        </p:spPr>
      </p:sp>
      <p:sp>
        <p:nvSpPr>
          <p:cNvPr id="38914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zh-TW" altLang="en-US"/>
          </a:p>
        </p:txBody>
      </p:sp>
      <p:sp>
        <p:nvSpPr>
          <p:cNvPr id="38915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l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/>
              <a:buNone/>
              <a:defRPr/>
            </a:pPr>
            <a:fld id="{81A2E040-7D82-4434-A767-4ADD67AE50F6}" type="slidenum">
              <a:rPr kumimoji="1" lang="en-US" altLang="zh-TW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pPr algn="l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/>
                <a:buNone/>
                <a:defRPr/>
              </a:pPr>
              <a:t>43</a:t>
            </a:fld>
            <a:endParaRPr kumimoji="1" lang="en-US" altLang="zh-TW" kern="0" dirty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843639747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-1181100" y="1082675"/>
            <a:ext cx="9644063" cy="5426075"/>
          </a:xfrm>
          <a:ln/>
        </p:spPr>
      </p:sp>
      <p:sp>
        <p:nvSpPr>
          <p:cNvPr id="38914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zh-TW" altLang="en-US"/>
          </a:p>
        </p:txBody>
      </p:sp>
      <p:sp>
        <p:nvSpPr>
          <p:cNvPr id="38915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l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/>
              <a:buNone/>
              <a:defRPr/>
            </a:pPr>
            <a:fld id="{81A2E040-7D82-4434-A767-4ADD67AE50F6}" type="slidenum">
              <a:rPr kumimoji="1" lang="en-US" altLang="zh-TW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pPr algn="l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/>
                <a:buNone/>
                <a:defRPr/>
              </a:pPr>
              <a:t>44</a:t>
            </a:fld>
            <a:endParaRPr kumimoji="1" lang="en-US" altLang="zh-TW" kern="0" dirty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252391300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-1181100" y="1082675"/>
            <a:ext cx="9644063" cy="5426075"/>
          </a:xfrm>
          <a:ln/>
        </p:spPr>
      </p:sp>
      <p:sp>
        <p:nvSpPr>
          <p:cNvPr id="38914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zh-TW" altLang="en-US"/>
          </a:p>
        </p:txBody>
      </p:sp>
      <p:sp>
        <p:nvSpPr>
          <p:cNvPr id="38915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l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/>
              <a:buNone/>
              <a:defRPr/>
            </a:pPr>
            <a:fld id="{81A2E040-7D82-4434-A767-4ADD67AE50F6}" type="slidenum">
              <a:rPr kumimoji="1" lang="en-US" altLang="zh-TW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pPr algn="l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/>
                <a:buNone/>
                <a:defRPr/>
              </a:pPr>
              <a:t>45</a:t>
            </a:fld>
            <a:endParaRPr kumimoji="1" lang="en-US" altLang="zh-TW" kern="0" dirty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4066304018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-1181100" y="1082675"/>
            <a:ext cx="9644063" cy="5426075"/>
          </a:xfrm>
          <a:ln/>
        </p:spPr>
      </p:sp>
      <p:sp>
        <p:nvSpPr>
          <p:cNvPr id="38914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zh-TW" altLang="en-US"/>
          </a:p>
        </p:txBody>
      </p:sp>
      <p:sp>
        <p:nvSpPr>
          <p:cNvPr id="38915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l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/>
              <a:buNone/>
              <a:defRPr/>
            </a:pPr>
            <a:fld id="{81A2E040-7D82-4434-A767-4ADD67AE50F6}" type="slidenum">
              <a:rPr kumimoji="1" lang="en-US" altLang="zh-TW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pPr algn="l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/>
                <a:buNone/>
                <a:defRPr/>
              </a:pPr>
              <a:t>46</a:t>
            </a:fld>
            <a:endParaRPr kumimoji="1" lang="en-US" altLang="zh-TW" kern="0" dirty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330026854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-1181100" y="1082675"/>
            <a:ext cx="9644063" cy="5426075"/>
          </a:xfrm>
          <a:ln/>
        </p:spPr>
      </p:sp>
      <p:sp>
        <p:nvSpPr>
          <p:cNvPr id="38914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zh-TW" altLang="en-US"/>
          </a:p>
        </p:txBody>
      </p:sp>
      <p:sp>
        <p:nvSpPr>
          <p:cNvPr id="38915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l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/>
              <a:buNone/>
              <a:defRPr/>
            </a:pPr>
            <a:fld id="{81A2E040-7D82-4434-A767-4ADD67AE50F6}" type="slidenum">
              <a:rPr kumimoji="1" lang="en-US" altLang="zh-TW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pPr algn="l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/>
                <a:buNone/>
                <a:defRPr/>
              </a:pPr>
              <a:t>47</a:t>
            </a:fld>
            <a:endParaRPr kumimoji="1" lang="en-US" altLang="zh-TW" kern="0" dirty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476120115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-1181100" y="1082675"/>
            <a:ext cx="9644063" cy="5426075"/>
          </a:xfrm>
          <a:ln/>
        </p:spPr>
      </p:sp>
      <p:sp>
        <p:nvSpPr>
          <p:cNvPr id="38914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zh-TW" altLang="en-US"/>
          </a:p>
        </p:txBody>
      </p:sp>
      <p:sp>
        <p:nvSpPr>
          <p:cNvPr id="38915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l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/>
              <a:buNone/>
              <a:defRPr/>
            </a:pPr>
            <a:fld id="{81A2E040-7D82-4434-A767-4ADD67AE50F6}" type="slidenum">
              <a:rPr kumimoji="1" lang="en-US" altLang="zh-TW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pPr algn="l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/>
                <a:buNone/>
                <a:defRPr/>
              </a:pPr>
              <a:t>48</a:t>
            </a:fld>
            <a:endParaRPr kumimoji="1" lang="en-US" altLang="zh-TW" kern="0" dirty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76236735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-1181100" y="1082675"/>
            <a:ext cx="9644063" cy="5426075"/>
          </a:xfrm>
          <a:ln/>
        </p:spPr>
      </p:sp>
      <p:sp>
        <p:nvSpPr>
          <p:cNvPr id="38914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zh-TW" altLang="en-US"/>
          </a:p>
        </p:txBody>
      </p:sp>
      <p:sp>
        <p:nvSpPr>
          <p:cNvPr id="38915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l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/>
              <a:buNone/>
              <a:defRPr/>
            </a:pPr>
            <a:fld id="{81A2E040-7D82-4434-A767-4ADD67AE50F6}" type="slidenum">
              <a:rPr kumimoji="1" lang="en-US" altLang="zh-TW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pPr algn="l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/>
                <a:buNone/>
                <a:defRPr/>
              </a:pPr>
              <a:t>49</a:t>
            </a:fld>
            <a:endParaRPr kumimoji="1" lang="en-US" altLang="zh-TW" kern="0" dirty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766210391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-1181100" y="1082675"/>
            <a:ext cx="9644063" cy="5426075"/>
          </a:xfrm>
          <a:ln/>
        </p:spPr>
      </p:sp>
      <p:sp>
        <p:nvSpPr>
          <p:cNvPr id="38914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zh-TW" altLang="en-US"/>
          </a:p>
        </p:txBody>
      </p:sp>
      <p:sp>
        <p:nvSpPr>
          <p:cNvPr id="38915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l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/>
              <a:buNone/>
              <a:defRPr/>
            </a:pPr>
            <a:fld id="{81A2E040-7D82-4434-A767-4ADD67AE50F6}" type="slidenum">
              <a:rPr kumimoji="1" lang="en-US" altLang="zh-TW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pPr algn="l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/>
                <a:buNone/>
                <a:defRPr/>
              </a:pPr>
              <a:t>50</a:t>
            </a:fld>
            <a:endParaRPr kumimoji="1" lang="en-US" altLang="zh-TW" kern="0" dirty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771241549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-1181100" y="1082675"/>
            <a:ext cx="9644063" cy="5426075"/>
          </a:xfrm>
          <a:ln/>
        </p:spPr>
      </p:sp>
      <p:sp>
        <p:nvSpPr>
          <p:cNvPr id="38914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zh-TW" altLang="en-US"/>
          </a:p>
        </p:txBody>
      </p:sp>
      <p:sp>
        <p:nvSpPr>
          <p:cNvPr id="38915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l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/>
              <a:buNone/>
              <a:defRPr/>
            </a:pPr>
            <a:fld id="{81A2E040-7D82-4434-A767-4ADD67AE50F6}" type="slidenum">
              <a:rPr kumimoji="1" lang="en-US" altLang="zh-TW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pPr algn="l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/>
                <a:buNone/>
                <a:defRPr/>
              </a:pPr>
              <a:t>51</a:t>
            </a:fld>
            <a:endParaRPr kumimoji="1" lang="en-US" altLang="zh-TW" kern="0" dirty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0300251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1557338" y="1192213"/>
            <a:ext cx="5715000" cy="3214687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/>
              <a:buNone/>
              <a:defRPr/>
            </a:pPr>
            <a:fld id="{77542409-6A04-4DC6-AC3A-D3758287A8F2}" type="slidenum">
              <a:rPr kumimoji="1" lang="en-US" altLang="zh-TW" sz="1400" kern="0" smtClean="0">
                <a:solidFill>
                  <a:prstClr val="black"/>
                </a:solidFill>
                <a:latin typeface="Arial" charset="0"/>
                <a:cs typeface="Arial" panose="020B0604020202020204"/>
                <a:sym typeface="Arial" panose="020B0604020202020204"/>
              </a:rPr>
              <a:pPr algn="l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/>
                <a:buNone/>
                <a:defRPr/>
              </a:pPr>
              <a:t>6</a:t>
            </a:fld>
            <a:endParaRPr kumimoji="1" lang="zh-TW" altLang="en-US" sz="1400" kern="0" dirty="0">
              <a:solidFill>
                <a:prstClr val="black"/>
              </a:solidFill>
              <a:latin typeface="Arial" charset="0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817815839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-1181100" y="1082675"/>
            <a:ext cx="9644063" cy="5426075"/>
          </a:xfrm>
          <a:ln/>
        </p:spPr>
      </p:sp>
      <p:sp>
        <p:nvSpPr>
          <p:cNvPr id="38914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zh-TW" altLang="en-US"/>
          </a:p>
        </p:txBody>
      </p:sp>
      <p:sp>
        <p:nvSpPr>
          <p:cNvPr id="38915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l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/>
              <a:buNone/>
              <a:defRPr/>
            </a:pPr>
            <a:fld id="{81A2E040-7D82-4434-A767-4ADD67AE50F6}" type="slidenum">
              <a:rPr kumimoji="1" lang="en-US" altLang="zh-TW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pPr algn="l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/>
                <a:buNone/>
                <a:defRPr/>
              </a:pPr>
              <a:t>52</a:t>
            </a:fld>
            <a:endParaRPr kumimoji="1" lang="en-US" altLang="zh-TW" kern="0" dirty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512494199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-1181100" y="1082675"/>
            <a:ext cx="9644063" cy="5426075"/>
          </a:xfrm>
          <a:ln/>
        </p:spPr>
      </p:sp>
      <p:sp>
        <p:nvSpPr>
          <p:cNvPr id="38914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zh-TW" altLang="en-US"/>
          </a:p>
        </p:txBody>
      </p:sp>
      <p:sp>
        <p:nvSpPr>
          <p:cNvPr id="38915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l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/>
              <a:buNone/>
              <a:defRPr/>
            </a:pPr>
            <a:fld id="{81A2E040-7D82-4434-A767-4ADD67AE50F6}" type="slidenum">
              <a:rPr kumimoji="1" lang="en-US" altLang="zh-TW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pPr algn="l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/>
                <a:buNone/>
                <a:defRPr/>
              </a:pPr>
              <a:t>53</a:t>
            </a:fld>
            <a:endParaRPr kumimoji="1" lang="en-US" altLang="zh-TW" kern="0" dirty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530869276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-1181100" y="1082675"/>
            <a:ext cx="9644063" cy="5426075"/>
          </a:xfrm>
          <a:ln/>
        </p:spPr>
      </p:sp>
      <p:sp>
        <p:nvSpPr>
          <p:cNvPr id="38914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zh-TW" altLang="en-US"/>
          </a:p>
        </p:txBody>
      </p:sp>
      <p:sp>
        <p:nvSpPr>
          <p:cNvPr id="38915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l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/>
              <a:buNone/>
              <a:defRPr/>
            </a:pPr>
            <a:fld id="{81A2E040-7D82-4434-A767-4ADD67AE50F6}" type="slidenum">
              <a:rPr kumimoji="1" lang="en-US" altLang="zh-TW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pPr algn="l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/>
                <a:buNone/>
                <a:defRPr/>
              </a:pPr>
              <a:t>54</a:t>
            </a:fld>
            <a:endParaRPr kumimoji="1" lang="en-US" altLang="zh-TW" kern="0" dirty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13869414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-1181100" y="1082675"/>
            <a:ext cx="9644063" cy="5426075"/>
          </a:xfrm>
          <a:ln/>
        </p:spPr>
      </p:sp>
      <p:sp>
        <p:nvSpPr>
          <p:cNvPr id="38914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zh-TW" altLang="en-US"/>
          </a:p>
        </p:txBody>
      </p:sp>
      <p:sp>
        <p:nvSpPr>
          <p:cNvPr id="38915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l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/>
              <a:buNone/>
              <a:defRPr/>
            </a:pPr>
            <a:fld id="{81A2E040-7D82-4434-A767-4ADD67AE50F6}" type="slidenum">
              <a:rPr kumimoji="1" lang="en-US" altLang="zh-TW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pPr algn="l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/>
                <a:buNone/>
                <a:defRPr/>
              </a:pPr>
              <a:t>55</a:t>
            </a:fld>
            <a:endParaRPr kumimoji="1" lang="en-US" altLang="zh-TW" kern="0" dirty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942653717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2051050" y="558800"/>
            <a:ext cx="4960938" cy="27908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06" name="Google Shape;106;p2:notes"/>
          <p:cNvSpPr txBox="1">
            <a:spLocks noGrp="1"/>
          </p:cNvSpPr>
          <p:nvPr>
            <p:ph type="body" idx="1"/>
          </p:nvPr>
        </p:nvSpPr>
        <p:spPr>
          <a:xfrm>
            <a:off x="906357" y="3536365"/>
            <a:ext cx="7250853" cy="3350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7" name="Google Shape;107;p2:notes"/>
          <p:cNvSpPr txBox="1">
            <a:spLocks noGrp="1"/>
          </p:cNvSpPr>
          <p:nvPr>
            <p:ph type="sldNum" idx="12"/>
          </p:nvPr>
        </p:nvSpPr>
        <p:spPr>
          <a:xfrm>
            <a:off x="5134448" y="7071007"/>
            <a:ext cx="3927546" cy="3722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fld id="{00000000-1234-1234-1234-123412341234}" type="slidenum">
              <a:rPr kumimoji="0" lang="en-US" altLang="zh-TW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58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731379549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>
          <a:extLst>
            <a:ext uri="{FF2B5EF4-FFF2-40B4-BE49-F238E27FC236}">
              <a16:creationId xmlns="" xmlns:a16="http://schemas.microsoft.com/office/drawing/2014/main" id="{22DB8237-AF05-05BB-EC72-0222D27C03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2:notes">
            <a:extLst>
              <a:ext uri="{FF2B5EF4-FFF2-40B4-BE49-F238E27FC236}">
                <a16:creationId xmlns="" xmlns:a16="http://schemas.microsoft.com/office/drawing/2014/main" id="{4712295C-8253-F692-C4C6-C16641D5A89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051050" y="558800"/>
            <a:ext cx="4960938" cy="27908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06" name="Google Shape;106;p2:notes">
            <a:extLst>
              <a:ext uri="{FF2B5EF4-FFF2-40B4-BE49-F238E27FC236}">
                <a16:creationId xmlns="" xmlns:a16="http://schemas.microsoft.com/office/drawing/2014/main" id="{49076D46-F6A6-F078-1A53-9C1D9DE8DA1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906357" y="3536365"/>
            <a:ext cx="7250853" cy="3350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7" name="Google Shape;107;p2:notes">
            <a:extLst>
              <a:ext uri="{FF2B5EF4-FFF2-40B4-BE49-F238E27FC236}">
                <a16:creationId xmlns="" xmlns:a16="http://schemas.microsoft.com/office/drawing/2014/main" id="{D91E27FB-48C1-236A-831E-5C3C01B93FAE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5134448" y="7071007"/>
            <a:ext cx="3927546" cy="3722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fld id="{00000000-1234-1234-1234-123412341234}" type="slidenum">
              <a:rPr kumimoji="0" lang="en-US" altLang="zh-TW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59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341827985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>
          <a:extLst>
            <a:ext uri="{FF2B5EF4-FFF2-40B4-BE49-F238E27FC236}">
              <a16:creationId xmlns="" xmlns:a16="http://schemas.microsoft.com/office/drawing/2014/main" id="{190148B6-F6B7-083B-52A4-DC867C01CD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2:notes">
            <a:extLst>
              <a:ext uri="{FF2B5EF4-FFF2-40B4-BE49-F238E27FC236}">
                <a16:creationId xmlns="" xmlns:a16="http://schemas.microsoft.com/office/drawing/2014/main" id="{A238AC67-6D7A-5F5C-A6A5-0089C8966E9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051050" y="558800"/>
            <a:ext cx="4960938" cy="27908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06" name="Google Shape;106;p2:notes">
            <a:extLst>
              <a:ext uri="{FF2B5EF4-FFF2-40B4-BE49-F238E27FC236}">
                <a16:creationId xmlns="" xmlns:a16="http://schemas.microsoft.com/office/drawing/2014/main" id="{0287FB7E-0DFE-9599-918A-74F2DCC2BCF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906357" y="3536365"/>
            <a:ext cx="7250853" cy="3350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7" name="Google Shape;107;p2:notes">
            <a:extLst>
              <a:ext uri="{FF2B5EF4-FFF2-40B4-BE49-F238E27FC236}">
                <a16:creationId xmlns="" xmlns:a16="http://schemas.microsoft.com/office/drawing/2014/main" id="{EABD23DC-44C3-9CAF-41DE-DF1931C78508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5134448" y="7071007"/>
            <a:ext cx="3927546" cy="3722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fld id="{00000000-1234-1234-1234-123412341234}" type="slidenum">
              <a:rPr kumimoji="0" lang="en-US" altLang="zh-TW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60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4191532567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>
          <a:extLst>
            <a:ext uri="{FF2B5EF4-FFF2-40B4-BE49-F238E27FC236}">
              <a16:creationId xmlns="" xmlns:a16="http://schemas.microsoft.com/office/drawing/2014/main" id="{73040FDF-1DE5-5BFA-0B1D-56D0E3816E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2:notes">
            <a:extLst>
              <a:ext uri="{FF2B5EF4-FFF2-40B4-BE49-F238E27FC236}">
                <a16:creationId xmlns="" xmlns:a16="http://schemas.microsoft.com/office/drawing/2014/main" id="{E1CA62FB-C848-06B5-53EF-B1D982F59EC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051050" y="558800"/>
            <a:ext cx="4960938" cy="27908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06" name="Google Shape;106;p2:notes">
            <a:extLst>
              <a:ext uri="{FF2B5EF4-FFF2-40B4-BE49-F238E27FC236}">
                <a16:creationId xmlns="" xmlns:a16="http://schemas.microsoft.com/office/drawing/2014/main" id="{7CD3EE08-DADD-2642-1734-EB6226F6A27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906357" y="3536365"/>
            <a:ext cx="7250853" cy="3350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7" name="Google Shape;107;p2:notes">
            <a:extLst>
              <a:ext uri="{FF2B5EF4-FFF2-40B4-BE49-F238E27FC236}">
                <a16:creationId xmlns="" xmlns:a16="http://schemas.microsoft.com/office/drawing/2014/main" id="{1D2172D5-1859-8D3C-CFB1-D7438A292FC5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5134448" y="7071007"/>
            <a:ext cx="3927546" cy="3722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fld id="{00000000-1234-1234-1234-123412341234}" type="slidenum">
              <a:rPr kumimoji="0" lang="en-US" altLang="zh-TW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61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063741802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>
          <a:extLst>
            <a:ext uri="{FF2B5EF4-FFF2-40B4-BE49-F238E27FC236}">
              <a16:creationId xmlns="" xmlns:a16="http://schemas.microsoft.com/office/drawing/2014/main" id="{BD50C560-E307-376C-DFD9-9971B17997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2:notes">
            <a:extLst>
              <a:ext uri="{FF2B5EF4-FFF2-40B4-BE49-F238E27FC236}">
                <a16:creationId xmlns="" xmlns:a16="http://schemas.microsoft.com/office/drawing/2014/main" id="{F07B7AB1-B0A8-ABF4-5A76-E24D5BA2777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051050" y="558800"/>
            <a:ext cx="4960938" cy="27908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06" name="Google Shape;106;p2:notes">
            <a:extLst>
              <a:ext uri="{FF2B5EF4-FFF2-40B4-BE49-F238E27FC236}">
                <a16:creationId xmlns="" xmlns:a16="http://schemas.microsoft.com/office/drawing/2014/main" id="{2ADF2652-8A9E-8509-4537-46DA2C505E6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906357" y="3536365"/>
            <a:ext cx="7250853" cy="3350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7" name="Google Shape;107;p2:notes">
            <a:extLst>
              <a:ext uri="{FF2B5EF4-FFF2-40B4-BE49-F238E27FC236}">
                <a16:creationId xmlns="" xmlns:a16="http://schemas.microsoft.com/office/drawing/2014/main" id="{F3F441A0-35C1-EF78-15F2-B81A82A29806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5134448" y="7071007"/>
            <a:ext cx="3927546" cy="3722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fld id="{00000000-1234-1234-1234-123412341234}" type="slidenum">
              <a:rPr kumimoji="0" lang="en-US" altLang="zh-TW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62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150243003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>
          <a:extLst>
            <a:ext uri="{FF2B5EF4-FFF2-40B4-BE49-F238E27FC236}">
              <a16:creationId xmlns="" xmlns:a16="http://schemas.microsoft.com/office/drawing/2014/main" id="{FE00545D-6159-878C-41E6-2076261CD2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2:notes">
            <a:extLst>
              <a:ext uri="{FF2B5EF4-FFF2-40B4-BE49-F238E27FC236}">
                <a16:creationId xmlns="" xmlns:a16="http://schemas.microsoft.com/office/drawing/2014/main" id="{94E0DE4D-C3E9-502F-C034-D996E6F4E56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051050" y="558800"/>
            <a:ext cx="4960938" cy="27908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06" name="Google Shape;106;p2:notes">
            <a:extLst>
              <a:ext uri="{FF2B5EF4-FFF2-40B4-BE49-F238E27FC236}">
                <a16:creationId xmlns="" xmlns:a16="http://schemas.microsoft.com/office/drawing/2014/main" id="{280B51DC-ED36-1004-F421-9D366E90139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906357" y="3536365"/>
            <a:ext cx="7250853" cy="3350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7" name="Google Shape;107;p2:notes">
            <a:extLst>
              <a:ext uri="{FF2B5EF4-FFF2-40B4-BE49-F238E27FC236}">
                <a16:creationId xmlns="" xmlns:a16="http://schemas.microsoft.com/office/drawing/2014/main" id="{E7E128F8-6925-B20C-2619-95282C37F07E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5134448" y="7071007"/>
            <a:ext cx="3927546" cy="3722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fld id="{00000000-1234-1234-1234-123412341234}" type="slidenum">
              <a:rPr kumimoji="0" lang="en-US" altLang="zh-TW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63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8331338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1557338" y="1192213"/>
            <a:ext cx="5715000" cy="3214687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/>
              <a:buNone/>
              <a:defRPr/>
            </a:pPr>
            <a:fld id="{77542409-6A04-4DC6-AC3A-D3758287A8F2}" type="slidenum">
              <a:rPr kumimoji="1" lang="en-US" altLang="zh-TW" sz="1400" kern="0" smtClean="0">
                <a:solidFill>
                  <a:prstClr val="black"/>
                </a:solidFill>
                <a:latin typeface="Arial" charset="0"/>
                <a:cs typeface="Arial" panose="020B0604020202020204"/>
                <a:sym typeface="Arial" panose="020B0604020202020204"/>
              </a:rPr>
              <a:pPr algn="l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/>
                <a:buNone/>
                <a:defRPr/>
              </a:pPr>
              <a:t>7</a:t>
            </a:fld>
            <a:endParaRPr kumimoji="1" lang="zh-TW" altLang="en-US" sz="1400" kern="0" dirty="0">
              <a:solidFill>
                <a:prstClr val="black"/>
              </a:solidFill>
              <a:latin typeface="Arial" charset="0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607420341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21E258A3-9EEC-05FC-1749-8A2E22F1AC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>
            <a:extLst>
              <a:ext uri="{FF2B5EF4-FFF2-40B4-BE49-F238E27FC236}">
                <a16:creationId xmlns:a16="http://schemas.microsoft.com/office/drawing/2014/main" xmlns="" id="{4BD67ABD-6C55-A249-EFF5-4E1505B0C2F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61925" y="1655763"/>
            <a:ext cx="7924800" cy="4459287"/>
          </a:xfrm>
        </p:spPr>
      </p:sp>
      <p:sp>
        <p:nvSpPr>
          <p:cNvPr id="3" name="備忘稿版面配置區 2">
            <a:extLst>
              <a:ext uri="{FF2B5EF4-FFF2-40B4-BE49-F238E27FC236}">
                <a16:creationId xmlns:a16="http://schemas.microsoft.com/office/drawing/2014/main" xmlns="" id="{02BF416B-A53A-5973-9BEA-6D1CDC64E77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xmlns="" id="{9093C444-D87A-3FEC-A1E5-22680983983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>
              <a:buClr>
                <a:srgbClr val="000000"/>
              </a:buClr>
              <a:buFont typeface="Arial" panose="020B0604020202020204"/>
              <a:buNone/>
              <a:defRPr/>
            </a:pPr>
            <a:fld id="{77542409-6A04-4DC6-AC3A-D3758287A8F2}" type="slidenum">
              <a:rPr lang="en-US" altLang="zh-TW" sz="1300" kern="0">
                <a:solidFill>
                  <a:prstClr val="black"/>
                </a:solidFill>
                <a:cs typeface="Arial" panose="020B0604020202020204"/>
                <a:sym typeface="Arial" panose="020B0604020202020204"/>
              </a:rPr>
              <a:pPr algn="l">
                <a:buClr>
                  <a:srgbClr val="000000"/>
                </a:buClr>
                <a:buFont typeface="Arial" panose="020B0604020202020204"/>
                <a:buNone/>
                <a:defRPr/>
              </a:pPr>
              <a:t>67</a:t>
            </a:fld>
            <a:endParaRPr lang="zh-TW" altLang="en-US" sz="1300" kern="0" dirty="0">
              <a:solidFill>
                <a:prstClr val="black"/>
              </a:solidFill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800919324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1055688" y="1201738"/>
            <a:ext cx="5757862" cy="3240087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/>
              <a:buNone/>
              <a:defRPr/>
            </a:pPr>
            <a:fld id="{77542409-6A04-4DC6-AC3A-D3758287A8F2}" type="slidenum">
              <a:rPr kumimoji="1" lang="en-US" altLang="zh-TW" sz="1300" kern="0">
                <a:solidFill>
                  <a:prstClr val="black"/>
                </a:solidFill>
                <a:latin typeface="Arial" charset="0"/>
                <a:cs typeface="Arial" panose="020B0604020202020204"/>
                <a:sym typeface="Arial" panose="020B0604020202020204"/>
              </a:rPr>
              <a:pPr algn="l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/>
                <a:buNone/>
                <a:defRPr/>
              </a:pPr>
              <a:t>68</a:t>
            </a:fld>
            <a:endParaRPr kumimoji="1" lang="zh-TW" altLang="en-US" sz="1300" kern="0" dirty="0">
              <a:solidFill>
                <a:prstClr val="black"/>
              </a:solidFill>
              <a:latin typeface="Arial" charset="0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707138962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1055688" y="1201738"/>
            <a:ext cx="5757862" cy="3240087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/>
              <a:buNone/>
              <a:defRPr/>
            </a:pPr>
            <a:fld id="{77542409-6A04-4DC6-AC3A-D3758287A8F2}" type="slidenum">
              <a:rPr kumimoji="1" lang="en-US" altLang="zh-TW" sz="1300" kern="0">
                <a:solidFill>
                  <a:prstClr val="black"/>
                </a:solidFill>
                <a:latin typeface="Arial" charset="0"/>
                <a:cs typeface="Arial" panose="020B0604020202020204"/>
                <a:sym typeface="Arial" panose="020B0604020202020204"/>
              </a:rPr>
              <a:pPr algn="l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/>
                <a:buNone/>
                <a:defRPr/>
              </a:pPr>
              <a:t>69</a:t>
            </a:fld>
            <a:endParaRPr kumimoji="1" lang="zh-TW" altLang="en-US" sz="1300" kern="0" dirty="0">
              <a:solidFill>
                <a:prstClr val="black"/>
              </a:solidFill>
              <a:latin typeface="Arial" charset="0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635036451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1055688" y="1201738"/>
            <a:ext cx="5757862" cy="3240087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/>
              <a:buNone/>
              <a:defRPr/>
            </a:pPr>
            <a:fld id="{77542409-6A04-4DC6-AC3A-D3758287A8F2}" type="slidenum">
              <a:rPr kumimoji="1" lang="en-US" altLang="zh-TW" sz="1300" kern="0">
                <a:solidFill>
                  <a:prstClr val="black"/>
                </a:solidFill>
                <a:latin typeface="Arial" charset="0"/>
                <a:cs typeface="Arial" panose="020B0604020202020204"/>
                <a:sym typeface="Arial" panose="020B0604020202020204"/>
              </a:rPr>
              <a:pPr algn="l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/>
                <a:buNone/>
                <a:defRPr/>
              </a:pPr>
              <a:t>70</a:t>
            </a:fld>
            <a:endParaRPr kumimoji="1" lang="zh-TW" altLang="en-US" sz="1300" kern="0" dirty="0">
              <a:solidFill>
                <a:prstClr val="black"/>
              </a:solidFill>
              <a:latin typeface="Arial" charset="0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72674603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1055688" y="1201738"/>
            <a:ext cx="5757862" cy="3240087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/>
              <a:buNone/>
              <a:defRPr/>
            </a:pPr>
            <a:fld id="{77542409-6A04-4DC6-AC3A-D3758287A8F2}" type="slidenum">
              <a:rPr kumimoji="1" lang="en-US" altLang="zh-TW" sz="1300" kern="0">
                <a:solidFill>
                  <a:prstClr val="black"/>
                </a:solidFill>
                <a:latin typeface="Arial" charset="0"/>
                <a:cs typeface="Arial" panose="020B0604020202020204"/>
                <a:sym typeface="Arial" panose="020B0604020202020204"/>
              </a:rPr>
              <a:pPr algn="l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/>
                <a:buNone/>
                <a:defRPr/>
              </a:pPr>
              <a:t>71</a:t>
            </a:fld>
            <a:endParaRPr kumimoji="1" lang="zh-TW" altLang="en-US" sz="1300" kern="0" dirty="0">
              <a:solidFill>
                <a:prstClr val="black"/>
              </a:solidFill>
              <a:latin typeface="Arial" charset="0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347020218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1055688" y="1201738"/>
            <a:ext cx="5757862" cy="3240087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/>
              <a:buNone/>
              <a:defRPr/>
            </a:pPr>
            <a:fld id="{77542409-6A04-4DC6-AC3A-D3758287A8F2}" type="slidenum">
              <a:rPr kumimoji="1" lang="en-US" altLang="zh-TW" sz="1300" kern="0">
                <a:solidFill>
                  <a:prstClr val="black"/>
                </a:solidFill>
                <a:latin typeface="Arial" charset="0"/>
                <a:cs typeface="Arial" panose="020B0604020202020204"/>
                <a:sym typeface="Arial" panose="020B0604020202020204"/>
              </a:rPr>
              <a:pPr algn="l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/>
                <a:buNone/>
                <a:defRPr/>
              </a:pPr>
              <a:t>72</a:t>
            </a:fld>
            <a:endParaRPr kumimoji="1" lang="zh-TW" altLang="en-US" sz="1300" kern="0" dirty="0">
              <a:solidFill>
                <a:prstClr val="black"/>
              </a:solidFill>
              <a:latin typeface="Arial" charset="0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127534731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1055688" y="1201738"/>
            <a:ext cx="5757862" cy="3240087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/>
              <a:buNone/>
              <a:defRPr/>
            </a:pPr>
            <a:fld id="{77542409-6A04-4DC6-AC3A-D3758287A8F2}" type="slidenum">
              <a:rPr kumimoji="1" lang="en-US" altLang="zh-TW" sz="1300" kern="0">
                <a:solidFill>
                  <a:prstClr val="black"/>
                </a:solidFill>
                <a:latin typeface="Arial" charset="0"/>
                <a:cs typeface="Arial" panose="020B0604020202020204"/>
                <a:sym typeface="Arial" panose="020B0604020202020204"/>
              </a:rPr>
              <a:pPr algn="l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/>
                <a:buNone/>
                <a:defRPr/>
              </a:pPr>
              <a:t>73</a:t>
            </a:fld>
            <a:endParaRPr kumimoji="1" lang="zh-TW" altLang="en-US" sz="1300" kern="0" dirty="0">
              <a:solidFill>
                <a:prstClr val="black"/>
              </a:solidFill>
              <a:latin typeface="Arial" charset="0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654067002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1055688" y="1201738"/>
            <a:ext cx="5757862" cy="3240087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/>
              <a:buNone/>
              <a:defRPr/>
            </a:pPr>
            <a:fld id="{77542409-6A04-4DC6-AC3A-D3758287A8F2}" type="slidenum">
              <a:rPr kumimoji="1" lang="en-US" altLang="zh-TW" sz="1300" kern="0">
                <a:solidFill>
                  <a:prstClr val="black"/>
                </a:solidFill>
                <a:latin typeface="Arial" charset="0"/>
                <a:cs typeface="Arial" panose="020B0604020202020204"/>
                <a:sym typeface="Arial" panose="020B0604020202020204"/>
              </a:rPr>
              <a:pPr algn="l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/>
                <a:buNone/>
                <a:defRPr/>
              </a:pPr>
              <a:t>74</a:t>
            </a:fld>
            <a:endParaRPr kumimoji="1" lang="zh-TW" altLang="en-US" sz="1300" kern="0" dirty="0">
              <a:solidFill>
                <a:prstClr val="black"/>
              </a:solidFill>
              <a:latin typeface="Arial" charset="0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216263187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1055688" y="1201738"/>
            <a:ext cx="5757862" cy="3240087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/>
              <a:buNone/>
              <a:defRPr/>
            </a:pPr>
            <a:fld id="{77542409-6A04-4DC6-AC3A-D3758287A8F2}" type="slidenum">
              <a:rPr kumimoji="1" lang="en-US" altLang="zh-TW" sz="1300" kern="0">
                <a:solidFill>
                  <a:prstClr val="black"/>
                </a:solidFill>
                <a:latin typeface="Arial" charset="0"/>
                <a:cs typeface="Arial" panose="020B0604020202020204"/>
                <a:sym typeface="Arial" panose="020B0604020202020204"/>
              </a:rPr>
              <a:pPr algn="l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/>
                <a:buNone/>
                <a:defRPr/>
              </a:pPr>
              <a:t>75</a:t>
            </a:fld>
            <a:endParaRPr kumimoji="1" lang="zh-TW" altLang="en-US" sz="1300" kern="0" dirty="0">
              <a:solidFill>
                <a:prstClr val="black"/>
              </a:solidFill>
              <a:latin typeface="Arial" charset="0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8291165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1557338" y="1192213"/>
            <a:ext cx="5715000" cy="3214687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/>
              <a:buNone/>
              <a:defRPr/>
            </a:pPr>
            <a:fld id="{77542409-6A04-4DC6-AC3A-D3758287A8F2}" type="slidenum">
              <a:rPr kumimoji="1" lang="en-US" altLang="zh-TW" sz="1400" kern="0" smtClean="0">
                <a:solidFill>
                  <a:prstClr val="black"/>
                </a:solidFill>
                <a:latin typeface="Arial" charset="0"/>
                <a:cs typeface="Arial" panose="020B0604020202020204"/>
                <a:sym typeface="Arial" panose="020B0604020202020204"/>
              </a:rPr>
              <a:pPr algn="l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/>
                <a:buNone/>
                <a:defRPr/>
              </a:pPr>
              <a:t>8</a:t>
            </a:fld>
            <a:endParaRPr kumimoji="1" lang="zh-TW" altLang="en-US" sz="1400" kern="0" dirty="0">
              <a:solidFill>
                <a:prstClr val="black"/>
              </a:solidFill>
              <a:latin typeface="Arial" charset="0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3197603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2051050" y="558800"/>
            <a:ext cx="4960938" cy="27908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06" name="Google Shape;106;p2:notes"/>
          <p:cNvSpPr txBox="1">
            <a:spLocks noGrp="1"/>
          </p:cNvSpPr>
          <p:nvPr>
            <p:ph type="body" idx="1"/>
          </p:nvPr>
        </p:nvSpPr>
        <p:spPr>
          <a:xfrm>
            <a:off x="906357" y="3536365"/>
            <a:ext cx="7250853" cy="3350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7" name="Google Shape;107;p2:notes"/>
          <p:cNvSpPr txBox="1">
            <a:spLocks noGrp="1"/>
          </p:cNvSpPr>
          <p:nvPr>
            <p:ph type="sldNum" idx="12"/>
          </p:nvPr>
        </p:nvSpPr>
        <p:spPr>
          <a:xfrm>
            <a:off x="5134448" y="7071007"/>
            <a:ext cx="3927546" cy="3722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fld id="{00000000-1234-1234-1234-123412341234}" type="slidenum">
              <a:rPr kumimoji="0" lang="en-US" altLang="zh-TW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9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3711751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>
          <a:extLst>
            <a:ext uri="{FF2B5EF4-FFF2-40B4-BE49-F238E27FC236}">
              <a16:creationId xmlns="" xmlns:a16="http://schemas.microsoft.com/office/drawing/2014/main" id="{C42C82C8-F47D-21AF-F5C2-B80A7DD4FB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2:notes">
            <a:extLst>
              <a:ext uri="{FF2B5EF4-FFF2-40B4-BE49-F238E27FC236}">
                <a16:creationId xmlns="" xmlns:a16="http://schemas.microsoft.com/office/drawing/2014/main" id="{975EFC5F-82F3-379E-1B5A-698D65C93EA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051050" y="558800"/>
            <a:ext cx="4960938" cy="27908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06" name="Google Shape;106;p2:notes">
            <a:extLst>
              <a:ext uri="{FF2B5EF4-FFF2-40B4-BE49-F238E27FC236}">
                <a16:creationId xmlns="" xmlns:a16="http://schemas.microsoft.com/office/drawing/2014/main" id="{46A08069-BD9C-80C7-12BA-2D4AB32650F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906357" y="3536365"/>
            <a:ext cx="7250853" cy="3350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7" name="Google Shape;107;p2:notes">
            <a:extLst>
              <a:ext uri="{FF2B5EF4-FFF2-40B4-BE49-F238E27FC236}">
                <a16:creationId xmlns="" xmlns:a16="http://schemas.microsoft.com/office/drawing/2014/main" id="{D36ABEAF-745B-2B17-CB71-75B674B645A3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5134448" y="7071007"/>
            <a:ext cx="3927546" cy="3722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fld id="{00000000-1234-1234-1234-123412341234}" type="slidenum">
              <a:rPr kumimoji="0" lang="en-US" altLang="zh-TW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10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3657869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zh-HK" sz="1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1051524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zh-HK" sz="2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838080" y="4098240"/>
            <a:ext cx="1051524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zh-HK" sz="2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zh-HK" sz="1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zh-HK" sz="2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zh-HK" sz="2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5131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zh-HK" sz="2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6226200" y="4098240"/>
            <a:ext cx="5131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zh-HK" sz="2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zh-HK" sz="1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338580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zh-HK" sz="2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4393440" y="1825560"/>
            <a:ext cx="338580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zh-HK" sz="2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 type="body"/>
          </p:nvPr>
        </p:nvSpPr>
        <p:spPr>
          <a:xfrm>
            <a:off x="7949160" y="1825560"/>
            <a:ext cx="338580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zh-HK" sz="2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 type="body"/>
          </p:nvPr>
        </p:nvSpPr>
        <p:spPr>
          <a:xfrm>
            <a:off x="838080" y="4098240"/>
            <a:ext cx="338580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zh-HK" sz="2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 type="body"/>
          </p:nvPr>
        </p:nvSpPr>
        <p:spPr>
          <a:xfrm>
            <a:off x="4393440" y="4098240"/>
            <a:ext cx="338580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zh-HK" sz="2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 type="body"/>
          </p:nvPr>
        </p:nvSpPr>
        <p:spPr>
          <a:xfrm>
            <a:off x="7949160" y="4098240"/>
            <a:ext cx="338580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zh-HK" sz="2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zh-HK" sz="1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85" name="PlaceHolder 2"/>
          <p:cNvSpPr>
            <a:spLocks noGrp="1"/>
          </p:cNvSpPr>
          <p:nvPr>
            <p:ph type="subTitle"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US" sz="3200" b="0" strike="noStrike" spc="-1"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zh-HK" sz="1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87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zh-HK" sz="2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zh-HK" sz="1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89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4350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zh-HK" sz="2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90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4350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zh-HK" sz="2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zh-HK" sz="1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PlaceHolder 1"/>
          <p:cNvSpPr>
            <a:spLocks noGrp="1"/>
          </p:cNvSpPr>
          <p:nvPr>
            <p:ph type="subTitle"/>
          </p:nvPr>
        </p:nvSpPr>
        <p:spPr>
          <a:xfrm>
            <a:off x="838080" y="365040"/>
            <a:ext cx="10515240" cy="614412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US" sz="3200" b="0" strike="noStrike" spc="-1"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zh-HK" sz="1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94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zh-HK" sz="2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95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4350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zh-HK" sz="2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96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5131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zh-HK" sz="2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zh-HK" sz="1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US" sz="3200" b="0" strike="noStrike" spc="-1"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zh-HK" sz="1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98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4350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zh-HK" sz="2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99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zh-HK" sz="2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100" name="PlaceHolder 4"/>
          <p:cNvSpPr>
            <a:spLocks noGrp="1"/>
          </p:cNvSpPr>
          <p:nvPr>
            <p:ph type="body"/>
          </p:nvPr>
        </p:nvSpPr>
        <p:spPr>
          <a:xfrm>
            <a:off x="6226200" y="4098240"/>
            <a:ext cx="5131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zh-HK" sz="2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zh-HK" sz="1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102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zh-HK" sz="2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103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zh-HK" sz="2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104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1051524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zh-HK" sz="2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zh-HK" sz="1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106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1051524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zh-HK" sz="2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107" name="PlaceHolder 3"/>
          <p:cNvSpPr>
            <a:spLocks noGrp="1"/>
          </p:cNvSpPr>
          <p:nvPr>
            <p:ph type="body"/>
          </p:nvPr>
        </p:nvSpPr>
        <p:spPr>
          <a:xfrm>
            <a:off x="838080" y="4098240"/>
            <a:ext cx="1051524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zh-HK" sz="2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zh-HK" sz="1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109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zh-HK" sz="2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110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zh-HK" sz="2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111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5131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zh-HK" sz="2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112" name="PlaceHolder 5"/>
          <p:cNvSpPr>
            <a:spLocks noGrp="1"/>
          </p:cNvSpPr>
          <p:nvPr>
            <p:ph type="body"/>
          </p:nvPr>
        </p:nvSpPr>
        <p:spPr>
          <a:xfrm>
            <a:off x="6226200" y="4098240"/>
            <a:ext cx="5131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zh-HK" sz="2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zh-HK" sz="1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114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338580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zh-HK" sz="2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115" name="PlaceHolder 3"/>
          <p:cNvSpPr>
            <a:spLocks noGrp="1"/>
          </p:cNvSpPr>
          <p:nvPr>
            <p:ph type="body"/>
          </p:nvPr>
        </p:nvSpPr>
        <p:spPr>
          <a:xfrm>
            <a:off x="4393440" y="1825560"/>
            <a:ext cx="338580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zh-HK" sz="2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116" name="PlaceHolder 4"/>
          <p:cNvSpPr>
            <a:spLocks noGrp="1"/>
          </p:cNvSpPr>
          <p:nvPr>
            <p:ph type="body"/>
          </p:nvPr>
        </p:nvSpPr>
        <p:spPr>
          <a:xfrm>
            <a:off x="7949160" y="1825560"/>
            <a:ext cx="338580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zh-HK" sz="2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117" name="PlaceHolder 5"/>
          <p:cNvSpPr>
            <a:spLocks noGrp="1"/>
          </p:cNvSpPr>
          <p:nvPr>
            <p:ph type="body"/>
          </p:nvPr>
        </p:nvSpPr>
        <p:spPr>
          <a:xfrm>
            <a:off x="838080" y="4098240"/>
            <a:ext cx="338580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zh-HK" sz="2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118" name="PlaceHolder 6"/>
          <p:cNvSpPr>
            <a:spLocks noGrp="1"/>
          </p:cNvSpPr>
          <p:nvPr>
            <p:ph type="body"/>
          </p:nvPr>
        </p:nvSpPr>
        <p:spPr>
          <a:xfrm>
            <a:off x="4393440" y="4098240"/>
            <a:ext cx="338580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zh-HK" sz="2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119" name="PlaceHolder 7"/>
          <p:cNvSpPr>
            <a:spLocks noGrp="1"/>
          </p:cNvSpPr>
          <p:nvPr>
            <p:ph type="body"/>
          </p:nvPr>
        </p:nvSpPr>
        <p:spPr>
          <a:xfrm>
            <a:off x="7949160" y="4098240"/>
            <a:ext cx="338580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zh-HK" sz="2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" type="blank">
  <p:cSld name="空白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"/>
          <p:cNvSpPr txBox="1">
            <a:spLocks noGrp="1"/>
          </p:cNvSpPr>
          <p:nvPr>
            <p:ph type="dt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" name="Google Shape;17;p2"/>
          <p:cNvSpPr txBox="1">
            <a:spLocks noGrp="1"/>
          </p:cNvSpPr>
          <p:nvPr>
            <p:ph type="ft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" name="Google Shape;18;p2"/>
          <p:cNvSpPr txBox="1">
            <a:spLocks noGrp="1"/>
          </p:cNvSpPr>
          <p:nvPr>
            <p:ph type="sldNum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0000000-1234-1234-1234-123412341234}" type="slidenum">
              <a:rPr kumimoji="0" lang="en-US" altLang="zh-TW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rPr>
              <a:t>‹#›</a:t>
            </a:fld>
            <a:endParaRPr kumimoji="0" lang="zh-TW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標題投影片" type="title">
  <p:cSld name="標題投影片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3"/>
          <p:cNvSpPr txBox="1"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 panose="020B0604020202020204"/>
              <a:buNone/>
              <a:defRPr sz="32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ctr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None/>
              <a:defRPr sz="2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ctr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/>
              <a:buNone/>
              <a:defRPr sz="2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ctr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None/>
              <a:defRPr sz="2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ctr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None/>
              <a:defRPr sz="2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ctr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None/>
              <a:defRPr sz="2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ctr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None/>
              <a:defRPr sz="2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ctr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None/>
              <a:defRPr sz="2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ctr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None/>
              <a:defRPr sz="2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dt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3" name="Google Shape;23;p3"/>
          <p:cNvSpPr txBox="1">
            <a:spLocks noGrp="1"/>
          </p:cNvSpPr>
          <p:nvPr>
            <p:ph type="ft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4" name="Google Shape;24;p3"/>
          <p:cNvSpPr txBox="1">
            <a:spLocks noGrp="1"/>
          </p:cNvSpPr>
          <p:nvPr>
            <p:ph type="sldNum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0000000-1234-1234-1234-123412341234}" type="slidenum">
              <a:rPr kumimoji="0" lang="en-US" altLang="zh-TW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rPr>
              <a:t>‹#›</a:t>
            </a:fld>
            <a:endParaRPr kumimoji="0" lang="zh-TW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標題，文字及物件" type="txAndObj">
  <p:cSld name="標題，文字及物件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4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endParaRPr/>
          </a:p>
        </p:txBody>
      </p:sp>
      <p:sp>
        <p:nvSpPr>
          <p:cNvPr id="27" name="Google Shape;27;p4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5384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 panose="020B0604020202020204"/>
              <a:buChar char="•"/>
              <a:defRPr sz="32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Char char="–"/>
              <a:defRPr sz="2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/>
              <a:buChar char="•"/>
              <a:defRPr sz="2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–"/>
              <a:defRPr sz="2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»"/>
              <a:defRPr sz="2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»"/>
              <a:defRPr sz="2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»"/>
              <a:defRPr sz="2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»"/>
              <a:defRPr sz="2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»"/>
              <a:defRPr sz="2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endParaRPr/>
          </a:p>
        </p:txBody>
      </p:sp>
      <p:sp>
        <p:nvSpPr>
          <p:cNvPr id="28" name="Google Shape;28;p4"/>
          <p:cNvSpPr txBox="1">
            <a:spLocks noGrp="1"/>
          </p:cNvSpPr>
          <p:nvPr>
            <p:ph type="body" idx="2"/>
          </p:nvPr>
        </p:nvSpPr>
        <p:spPr>
          <a:xfrm>
            <a:off x="6197600" y="1600200"/>
            <a:ext cx="5384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 panose="020B0604020202020204"/>
              <a:buChar char="•"/>
              <a:defRPr sz="32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Char char="–"/>
              <a:defRPr sz="2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/>
              <a:buChar char="•"/>
              <a:defRPr sz="2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–"/>
              <a:defRPr sz="2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»"/>
              <a:defRPr sz="2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»"/>
              <a:defRPr sz="2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»"/>
              <a:defRPr sz="2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»"/>
              <a:defRPr sz="2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»"/>
              <a:defRPr sz="2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endParaRPr/>
          </a:p>
        </p:txBody>
      </p:sp>
      <p:sp>
        <p:nvSpPr>
          <p:cNvPr id="29" name="Google Shape;29;p4"/>
          <p:cNvSpPr txBox="1">
            <a:spLocks noGrp="1"/>
          </p:cNvSpPr>
          <p:nvPr>
            <p:ph type="dt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" name="Google Shape;30;p4"/>
          <p:cNvSpPr txBox="1">
            <a:spLocks noGrp="1"/>
          </p:cNvSpPr>
          <p:nvPr>
            <p:ph type="ft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1" name="Google Shape;31;p4"/>
          <p:cNvSpPr txBox="1">
            <a:spLocks noGrp="1"/>
          </p:cNvSpPr>
          <p:nvPr>
            <p:ph type="sldNum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0000000-1234-1234-1234-123412341234}" type="slidenum">
              <a:rPr kumimoji="0" lang="en-US" altLang="zh-TW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rPr>
              <a:t>‹#›</a:t>
            </a:fld>
            <a:endParaRPr kumimoji="0" lang="zh-TW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標題及物件" type="obj">
  <p:cSld name="標題及物件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5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 panose="020B0604020202020204"/>
              <a:buChar char="•"/>
              <a:defRPr sz="32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Char char="–"/>
              <a:defRPr sz="2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/>
              <a:buChar char="•"/>
              <a:defRPr sz="2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–"/>
              <a:defRPr sz="2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»"/>
              <a:defRPr sz="2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»"/>
              <a:defRPr sz="2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»"/>
              <a:defRPr sz="2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»"/>
              <a:defRPr sz="2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»"/>
              <a:defRPr sz="2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dt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6" name="Google Shape;36;p5"/>
          <p:cNvSpPr txBox="1">
            <a:spLocks noGrp="1"/>
          </p:cNvSpPr>
          <p:nvPr>
            <p:ph type="ft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7" name="Google Shape;37;p5"/>
          <p:cNvSpPr txBox="1">
            <a:spLocks noGrp="1"/>
          </p:cNvSpPr>
          <p:nvPr>
            <p:ph type="sldNum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0000000-1234-1234-1234-123412341234}" type="slidenum">
              <a:rPr kumimoji="0" lang="en-US" altLang="zh-TW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rPr>
              <a:t>‹#›</a:t>
            </a:fld>
            <a:endParaRPr kumimoji="0" lang="zh-TW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區段標題" type="secHead">
  <p:cSld name="區段標題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6"/>
          <p:cNvSpPr txBox="1">
            <a:spLocks noGrp="1"/>
          </p:cNvSpPr>
          <p:nvPr>
            <p:ph type="title"/>
          </p:nvPr>
        </p:nvSpPr>
        <p:spPr>
          <a:xfrm>
            <a:off x="963084" y="4406900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000" b="1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endParaRPr/>
          </a:p>
        </p:txBody>
      </p:sp>
      <p:sp>
        <p:nvSpPr>
          <p:cNvPr id="40" name="Google Shape;40;p6"/>
          <p:cNvSpPr txBox="1"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marR="0" lvl="0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None/>
              <a:defRPr sz="2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914400" marR="0" lvl="1" indent="-2286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1371600" marR="0" lvl="2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 panose="020B0604020202020204"/>
              <a:buNone/>
              <a:defRPr sz="16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1828800" marR="0" lvl="3" indent="-2286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 panose="020B0604020202020204"/>
              <a:buNone/>
              <a:defRPr sz="1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2286000" marR="0" lvl="4" indent="-2286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 panose="020B0604020202020204"/>
              <a:buNone/>
              <a:defRPr sz="1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2743200" marR="0" lvl="5" indent="-2286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 panose="020B0604020202020204"/>
              <a:buNone/>
              <a:defRPr sz="1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3200400" marR="0" lvl="6" indent="-2286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 panose="020B0604020202020204"/>
              <a:buNone/>
              <a:defRPr sz="1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3657600" marR="0" lvl="7" indent="-2286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 panose="020B0604020202020204"/>
              <a:buNone/>
              <a:defRPr sz="1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4114800" marR="0" lvl="8" indent="-2286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 panose="020B0604020202020204"/>
              <a:buNone/>
              <a:defRPr sz="1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endParaRPr/>
          </a:p>
        </p:txBody>
      </p:sp>
      <p:sp>
        <p:nvSpPr>
          <p:cNvPr id="41" name="Google Shape;41;p6"/>
          <p:cNvSpPr txBox="1">
            <a:spLocks noGrp="1"/>
          </p:cNvSpPr>
          <p:nvPr>
            <p:ph type="dt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2" name="Google Shape;42;p6"/>
          <p:cNvSpPr txBox="1">
            <a:spLocks noGrp="1"/>
          </p:cNvSpPr>
          <p:nvPr>
            <p:ph type="ft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3" name="Google Shape;43;p6"/>
          <p:cNvSpPr txBox="1">
            <a:spLocks noGrp="1"/>
          </p:cNvSpPr>
          <p:nvPr>
            <p:ph type="sldNum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0000000-1234-1234-1234-123412341234}" type="slidenum">
              <a:rPr kumimoji="0" lang="en-US" altLang="zh-TW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rPr>
              <a:t>‹#›</a:t>
            </a:fld>
            <a:endParaRPr kumimoji="0" lang="zh-TW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zh-HK" sz="1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zh-HK" sz="2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兩項物件" type="twoObj">
  <p:cSld name="兩項物件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7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5384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Char char="•"/>
              <a:defRPr sz="2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914400" marR="0" lvl="1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/>
              <a:buChar char="–"/>
              <a:defRPr sz="2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1371600" marR="0" lvl="2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•"/>
              <a:defRPr sz="2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1828800" marR="0" lvl="3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–"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2286000" marR="0" lvl="4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»"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2743200" marR="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»"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3200400" marR="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»"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3657600" marR="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»"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4114800" marR="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»"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body" idx="2"/>
          </p:nvPr>
        </p:nvSpPr>
        <p:spPr>
          <a:xfrm>
            <a:off x="6197600" y="1600200"/>
            <a:ext cx="5384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Char char="•"/>
              <a:defRPr sz="2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914400" marR="0" lvl="1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/>
              <a:buChar char="–"/>
              <a:defRPr sz="2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1371600" marR="0" lvl="2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•"/>
              <a:defRPr sz="2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1828800" marR="0" lvl="3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–"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2286000" marR="0" lvl="4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»"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2743200" marR="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»"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3200400" marR="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»"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3657600" marR="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»"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4114800" marR="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»"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dt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9" name="Google Shape;49;p7"/>
          <p:cNvSpPr txBox="1">
            <a:spLocks noGrp="1"/>
          </p:cNvSpPr>
          <p:nvPr>
            <p:ph type="ft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0" name="Google Shape;50;p7"/>
          <p:cNvSpPr txBox="1">
            <a:spLocks noGrp="1"/>
          </p:cNvSpPr>
          <p:nvPr>
            <p:ph type="sldNum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0000000-1234-1234-1234-123412341234}" type="slidenum">
              <a:rPr kumimoji="0" lang="en-US" altLang="zh-TW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rPr>
              <a:t>‹#›</a:t>
            </a:fld>
            <a:endParaRPr kumimoji="0" lang="zh-TW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比對" type="twoTxTwoObj">
  <p:cSld name="比對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8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marR="0" lvl="0" indent="-2286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/>
              <a:buNone/>
              <a:defRPr sz="2400" b="1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914400" marR="0" lvl="1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None/>
              <a:defRPr sz="2000" b="1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1371600" marR="0" lvl="2" indent="-2286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  <a:defRPr sz="1800" b="1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1828800" marR="0" lvl="3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 panose="020B0604020202020204"/>
              <a:buNone/>
              <a:defRPr sz="1600" b="1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2286000" marR="0" lvl="4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 panose="020B0604020202020204"/>
              <a:buNone/>
              <a:defRPr sz="1600" b="1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2743200" marR="0" lvl="5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 panose="020B0604020202020204"/>
              <a:buNone/>
              <a:defRPr sz="1600" b="1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3200400" marR="0" lvl="6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 panose="020B0604020202020204"/>
              <a:buNone/>
              <a:defRPr sz="1600" b="1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3657600" marR="0" lvl="7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 panose="020B0604020202020204"/>
              <a:buNone/>
              <a:defRPr sz="1600" b="1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4114800" marR="0" lvl="8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 panose="020B0604020202020204"/>
              <a:buNone/>
              <a:defRPr sz="1600" b="1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endParaRPr/>
          </a:p>
        </p:txBody>
      </p:sp>
      <p:sp>
        <p:nvSpPr>
          <p:cNvPr id="54" name="Google Shape;54;p8"/>
          <p:cNvSpPr txBox="1">
            <a:spLocks noGrp="1"/>
          </p:cNvSpPr>
          <p:nvPr>
            <p:ph type="body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/>
              <a:buChar char="•"/>
              <a:defRPr sz="2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914400" marR="0" lvl="1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–"/>
              <a:defRPr sz="2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1371600" marR="0" lvl="2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1828800" marR="0" lvl="3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 panose="020B0604020202020204"/>
              <a:buChar char="–"/>
              <a:defRPr sz="16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2286000" marR="0" lvl="4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 panose="020B0604020202020204"/>
              <a:buChar char="»"/>
              <a:defRPr sz="16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2743200" marR="0" lvl="5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 panose="020B0604020202020204"/>
              <a:buChar char="»"/>
              <a:defRPr sz="16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3200400" marR="0" lvl="6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 panose="020B0604020202020204"/>
              <a:buChar char="»"/>
              <a:defRPr sz="16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3657600" marR="0" lvl="7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 panose="020B0604020202020204"/>
              <a:buChar char="»"/>
              <a:defRPr sz="16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4114800" marR="0" lvl="8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 panose="020B0604020202020204"/>
              <a:buChar char="»"/>
              <a:defRPr sz="16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endParaRPr/>
          </a:p>
        </p:txBody>
      </p:sp>
      <p:sp>
        <p:nvSpPr>
          <p:cNvPr id="55" name="Google Shape;55;p8"/>
          <p:cNvSpPr txBox="1">
            <a:spLocks noGrp="1"/>
          </p:cNvSpPr>
          <p:nvPr>
            <p:ph type="body" idx="3"/>
          </p:nvPr>
        </p:nvSpPr>
        <p:spPr>
          <a:xfrm>
            <a:off x="6193367" y="1535113"/>
            <a:ext cx="5389033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marR="0" lvl="0" indent="-2286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/>
              <a:buNone/>
              <a:defRPr sz="2400" b="1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914400" marR="0" lvl="1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None/>
              <a:defRPr sz="2000" b="1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1371600" marR="0" lvl="2" indent="-2286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  <a:defRPr sz="1800" b="1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1828800" marR="0" lvl="3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 panose="020B0604020202020204"/>
              <a:buNone/>
              <a:defRPr sz="1600" b="1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2286000" marR="0" lvl="4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 panose="020B0604020202020204"/>
              <a:buNone/>
              <a:defRPr sz="1600" b="1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2743200" marR="0" lvl="5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 panose="020B0604020202020204"/>
              <a:buNone/>
              <a:defRPr sz="1600" b="1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3200400" marR="0" lvl="6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 panose="020B0604020202020204"/>
              <a:buNone/>
              <a:defRPr sz="1600" b="1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3657600" marR="0" lvl="7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 panose="020B0604020202020204"/>
              <a:buNone/>
              <a:defRPr sz="1600" b="1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4114800" marR="0" lvl="8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 panose="020B0604020202020204"/>
              <a:buNone/>
              <a:defRPr sz="1600" b="1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endParaRPr/>
          </a:p>
        </p:txBody>
      </p:sp>
      <p:sp>
        <p:nvSpPr>
          <p:cNvPr id="56" name="Google Shape;56;p8"/>
          <p:cNvSpPr txBox="1">
            <a:spLocks noGrp="1"/>
          </p:cNvSpPr>
          <p:nvPr>
            <p:ph type="body" idx="4"/>
          </p:nvPr>
        </p:nvSpPr>
        <p:spPr>
          <a:xfrm>
            <a:off x="6193367" y="2174875"/>
            <a:ext cx="5389033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/>
              <a:buChar char="•"/>
              <a:defRPr sz="2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914400" marR="0" lvl="1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–"/>
              <a:defRPr sz="2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1371600" marR="0" lvl="2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1828800" marR="0" lvl="3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 panose="020B0604020202020204"/>
              <a:buChar char="–"/>
              <a:defRPr sz="16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2286000" marR="0" lvl="4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 panose="020B0604020202020204"/>
              <a:buChar char="»"/>
              <a:defRPr sz="16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2743200" marR="0" lvl="5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 panose="020B0604020202020204"/>
              <a:buChar char="»"/>
              <a:defRPr sz="16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3200400" marR="0" lvl="6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 panose="020B0604020202020204"/>
              <a:buChar char="»"/>
              <a:defRPr sz="16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3657600" marR="0" lvl="7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 panose="020B0604020202020204"/>
              <a:buChar char="»"/>
              <a:defRPr sz="16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4114800" marR="0" lvl="8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 panose="020B0604020202020204"/>
              <a:buChar char="»"/>
              <a:defRPr sz="16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endParaRPr/>
          </a:p>
        </p:txBody>
      </p:sp>
      <p:sp>
        <p:nvSpPr>
          <p:cNvPr id="57" name="Google Shape;57;p8"/>
          <p:cNvSpPr txBox="1">
            <a:spLocks noGrp="1"/>
          </p:cNvSpPr>
          <p:nvPr>
            <p:ph type="dt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8" name="Google Shape;58;p8"/>
          <p:cNvSpPr txBox="1">
            <a:spLocks noGrp="1"/>
          </p:cNvSpPr>
          <p:nvPr>
            <p:ph type="ft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9" name="Google Shape;59;p8"/>
          <p:cNvSpPr txBox="1">
            <a:spLocks noGrp="1"/>
          </p:cNvSpPr>
          <p:nvPr>
            <p:ph type="sldNum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0000000-1234-1234-1234-123412341234}" type="slidenum">
              <a:rPr kumimoji="0" lang="en-US" altLang="zh-TW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rPr>
              <a:t>‹#›</a:t>
            </a:fld>
            <a:endParaRPr kumimoji="0" lang="zh-TW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只有標題" type="titleOnly">
  <p:cSld name="只有標題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9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endParaRPr/>
          </a:p>
        </p:txBody>
      </p:sp>
      <p:sp>
        <p:nvSpPr>
          <p:cNvPr id="62" name="Google Shape;62;p9"/>
          <p:cNvSpPr txBox="1">
            <a:spLocks noGrp="1"/>
          </p:cNvSpPr>
          <p:nvPr>
            <p:ph type="dt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3" name="Google Shape;63;p9"/>
          <p:cNvSpPr txBox="1">
            <a:spLocks noGrp="1"/>
          </p:cNvSpPr>
          <p:nvPr>
            <p:ph type="ft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4" name="Google Shape;64;p9"/>
          <p:cNvSpPr txBox="1">
            <a:spLocks noGrp="1"/>
          </p:cNvSpPr>
          <p:nvPr>
            <p:ph type="sldNum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0000000-1234-1234-1234-123412341234}" type="slidenum">
              <a:rPr kumimoji="0" lang="en-US" altLang="zh-TW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rPr>
              <a:t>‹#›</a:t>
            </a:fld>
            <a:endParaRPr kumimoji="0" lang="zh-TW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含標題的內容" type="objTx">
  <p:cSld name="含標題的內容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0"/>
          <p:cNvSpPr txBox="1">
            <a:spLocks noGrp="1"/>
          </p:cNvSpPr>
          <p:nvPr>
            <p:ph type="title"/>
          </p:nvPr>
        </p:nvSpPr>
        <p:spPr>
          <a:xfrm>
            <a:off x="609600" y="273050"/>
            <a:ext cx="4011084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body" idx="1"/>
          </p:nvPr>
        </p:nvSpPr>
        <p:spPr>
          <a:xfrm>
            <a:off x="4766733" y="273050"/>
            <a:ext cx="6815667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 panose="020B0604020202020204"/>
              <a:buChar char="•"/>
              <a:defRPr sz="32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Char char="–"/>
              <a:defRPr sz="2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/>
              <a:buChar char="•"/>
              <a:defRPr sz="2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–"/>
              <a:defRPr sz="2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»"/>
              <a:defRPr sz="2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»"/>
              <a:defRPr sz="2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»"/>
              <a:defRPr sz="2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»"/>
              <a:defRPr sz="2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»"/>
              <a:defRPr sz="2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endParaRPr/>
          </a:p>
        </p:txBody>
      </p:sp>
      <p:sp>
        <p:nvSpPr>
          <p:cNvPr id="68" name="Google Shape;68;p10"/>
          <p:cNvSpPr txBox="1">
            <a:spLocks noGrp="1"/>
          </p:cNvSpPr>
          <p:nvPr>
            <p:ph type="body" idx="2"/>
          </p:nvPr>
        </p:nvSpPr>
        <p:spPr>
          <a:xfrm>
            <a:off x="609600" y="1435100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 panose="020B0604020202020204"/>
              <a:buNone/>
              <a:defRPr sz="1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914400" marR="0" lvl="1" indent="-22860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1371600" marR="0" lvl="2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1828800" marR="0" lvl="3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 panose="020B0604020202020204"/>
              <a:buNone/>
              <a:defRPr sz="9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2286000" marR="0" lvl="4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 panose="020B0604020202020204"/>
              <a:buNone/>
              <a:defRPr sz="9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2743200" marR="0" lvl="5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 panose="020B0604020202020204"/>
              <a:buNone/>
              <a:defRPr sz="9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3200400" marR="0" lvl="6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 panose="020B0604020202020204"/>
              <a:buNone/>
              <a:defRPr sz="9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3657600" marR="0" lvl="7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 panose="020B0604020202020204"/>
              <a:buNone/>
              <a:defRPr sz="9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4114800" marR="0" lvl="8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 panose="020B0604020202020204"/>
              <a:buNone/>
              <a:defRPr sz="9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endParaRPr/>
          </a:p>
        </p:txBody>
      </p:sp>
      <p:sp>
        <p:nvSpPr>
          <p:cNvPr id="69" name="Google Shape;69;p10"/>
          <p:cNvSpPr txBox="1">
            <a:spLocks noGrp="1"/>
          </p:cNvSpPr>
          <p:nvPr>
            <p:ph type="dt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0" name="Google Shape;70;p10"/>
          <p:cNvSpPr txBox="1">
            <a:spLocks noGrp="1"/>
          </p:cNvSpPr>
          <p:nvPr>
            <p:ph type="ft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1" name="Google Shape;71;p10"/>
          <p:cNvSpPr txBox="1">
            <a:spLocks noGrp="1"/>
          </p:cNvSpPr>
          <p:nvPr>
            <p:ph type="sldNum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0000000-1234-1234-1234-123412341234}" type="slidenum">
              <a:rPr kumimoji="0" lang="en-US" altLang="zh-TW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rPr>
              <a:t>‹#›</a:t>
            </a:fld>
            <a:endParaRPr kumimoji="0" lang="zh-TW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含標題的圖片" type="picTx">
  <p:cSld name="含標題的圖片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1"/>
          <p:cNvSpPr txBox="1"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endParaRPr/>
          </a:p>
        </p:txBody>
      </p:sp>
      <p:sp>
        <p:nvSpPr>
          <p:cNvPr id="74" name="Google Shape;74;p11"/>
          <p:cNvSpPr>
            <a:spLocks noGrp="1"/>
          </p:cNvSpPr>
          <p:nvPr>
            <p:ph type="pic" idx="2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 panose="020B0604020202020204"/>
              <a:buNone/>
              <a:defRPr sz="32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None/>
              <a:defRPr sz="2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/>
              <a:buNone/>
              <a:defRPr sz="2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None/>
              <a:defRPr sz="2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None/>
              <a:defRPr sz="2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None/>
              <a:defRPr sz="2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None/>
              <a:defRPr sz="2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None/>
              <a:defRPr sz="2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None/>
              <a:defRPr sz="2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endParaRPr/>
          </a:p>
        </p:txBody>
      </p:sp>
      <p:sp>
        <p:nvSpPr>
          <p:cNvPr id="75" name="Google Shape;75;p11"/>
          <p:cNvSpPr txBox="1">
            <a:spLocks noGrp="1"/>
          </p:cNvSpPr>
          <p:nvPr>
            <p:ph type="body" idx="1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 panose="020B0604020202020204"/>
              <a:buNone/>
              <a:defRPr sz="1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914400" marR="0" lvl="1" indent="-22860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1371600" marR="0" lvl="2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1828800" marR="0" lvl="3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 panose="020B0604020202020204"/>
              <a:buNone/>
              <a:defRPr sz="9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2286000" marR="0" lvl="4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 panose="020B0604020202020204"/>
              <a:buNone/>
              <a:defRPr sz="9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2743200" marR="0" lvl="5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 panose="020B0604020202020204"/>
              <a:buNone/>
              <a:defRPr sz="9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3200400" marR="0" lvl="6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 panose="020B0604020202020204"/>
              <a:buNone/>
              <a:defRPr sz="9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3657600" marR="0" lvl="7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 panose="020B0604020202020204"/>
              <a:buNone/>
              <a:defRPr sz="9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4114800" marR="0" lvl="8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 panose="020B0604020202020204"/>
              <a:buNone/>
              <a:defRPr sz="9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endParaRPr/>
          </a:p>
        </p:txBody>
      </p:sp>
      <p:sp>
        <p:nvSpPr>
          <p:cNvPr id="76" name="Google Shape;76;p11"/>
          <p:cNvSpPr txBox="1">
            <a:spLocks noGrp="1"/>
          </p:cNvSpPr>
          <p:nvPr>
            <p:ph type="dt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" name="Google Shape;77;p11"/>
          <p:cNvSpPr txBox="1">
            <a:spLocks noGrp="1"/>
          </p:cNvSpPr>
          <p:nvPr>
            <p:ph type="ft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8" name="Google Shape;78;p11"/>
          <p:cNvSpPr txBox="1">
            <a:spLocks noGrp="1"/>
          </p:cNvSpPr>
          <p:nvPr>
            <p:ph type="sldNum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0000000-1234-1234-1234-123412341234}" type="slidenum">
              <a:rPr kumimoji="0" lang="en-US" altLang="zh-TW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rPr>
              <a:t>‹#›</a:t>
            </a:fld>
            <a:endParaRPr kumimoji="0" lang="zh-TW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標題及直排文字" type="vertTx">
  <p:cSld name="標題及直排文字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2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endParaRPr/>
          </a:p>
        </p:txBody>
      </p:sp>
      <p:sp>
        <p:nvSpPr>
          <p:cNvPr id="81" name="Google Shape;81;p12"/>
          <p:cNvSpPr txBox="1">
            <a:spLocks noGrp="1"/>
          </p:cNvSpPr>
          <p:nvPr>
            <p:ph type="body" idx="1"/>
          </p:nvPr>
        </p:nvSpPr>
        <p:spPr>
          <a:xfrm rot="5400000">
            <a:off x="3078691" y="-251619"/>
            <a:ext cx="6034617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 panose="020B0604020202020204"/>
              <a:buChar char="•"/>
              <a:defRPr sz="32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Char char="–"/>
              <a:defRPr sz="2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/>
              <a:buChar char="•"/>
              <a:defRPr sz="2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–"/>
              <a:defRPr sz="2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»"/>
              <a:defRPr sz="2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»"/>
              <a:defRPr sz="2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»"/>
              <a:defRPr sz="2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»"/>
              <a:defRPr sz="2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»"/>
              <a:defRPr sz="2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endParaRPr/>
          </a:p>
        </p:txBody>
      </p:sp>
      <p:sp>
        <p:nvSpPr>
          <p:cNvPr id="82" name="Google Shape;82;p12"/>
          <p:cNvSpPr txBox="1">
            <a:spLocks noGrp="1"/>
          </p:cNvSpPr>
          <p:nvPr>
            <p:ph type="dt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3" name="Google Shape;83;p12"/>
          <p:cNvSpPr txBox="1">
            <a:spLocks noGrp="1"/>
          </p:cNvSpPr>
          <p:nvPr>
            <p:ph type="ft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4" name="Google Shape;84;p12"/>
          <p:cNvSpPr txBox="1">
            <a:spLocks noGrp="1"/>
          </p:cNvSpPr>
          <p:nvPr>
            <p:ph type="sldNum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0000000-1234-1234-1234-123412341234}" type="slidenum">
              <a:rPr kumimoji="0" lang="en-US" altLang="zh-TW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rPr>
              <a:t>‹#›</a:t>
            </a:fld>
            <a:endParaRPr kumimoji="0" lang="zh-TW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直排標題及文字" type="vertTitleAndTx">
  <p:cSld name="直排標題及文字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3"/>
          <p:cNvSpPr txBox="1">
            <a:spLocks noGrp="1"/>
          </p:cNvSpPr>
          <p:nvPr>
            <p:ph type="title"/>
          </p:nvPr>
        </p:nvSpPr>
        <p:spPr>
          <a:xfrm rot="5400000">
            <a:off x="6309783" y="2171700"/>
            <a:ext cx="7802033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endParaRPr/>
          </a:p>
        </p:txBody>
      </p:sp>
      <p:sp>
        <p:nvSpPr>
          <p:cNvPr id="87" name="Google Shape;87;p13"/>
          <p:cNvSpPr txBox="1">
            <a:spLocks noGrp="1"/>
          </p:cNvSpPr>
          <p:nvPr>
            <p:ph type="body" idx="1"/>
          </p:nvPr>
        </p:nvSpPr>
        <p:spPr>
          <a:xfrm rot="5400000">
            <a:off x="721784" y="190501"/>
            <a:ext cx="7802033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 panose="020B0604020202020204"/>
              <a:buChar char="•"/>
              <a:defRPr sz="32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Char char="–"/>
              <a:defRPr sz="2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/>
              <a:buChar char="•"/>
              <a:defRPr sz="2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–"/>
              <a:defRPr sz="2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»"/>
              <a:defRPr sz="2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»"/>
              <a:defRPr sz="2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»"/>
              <a:defRPr sz="2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»"/>
              <a:defRPr sz="2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»"/>
              <a:defRPr sz="2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endParaRPr/>
          </a:p>
        </p:txBody>
      </p:sp>
      <p:sp>
        <p:nvSpPr>
          <p:cNvPr id="88" name="Google Shape;88;p13"/>
          <p:cNvSpPr txBox="1">
            <a:spLocks noGrp="1"/>
          </p:cNvSpPr>
          <p:nvPr>
            <p:ph type="dt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9" name="Google Shape;89;p13"/>
          <p:cNvSpPr txBox="1">
            <a:spLocks noGrp="1"/>
          </p:cNvSpPr>
          <p:nvPr>
            <p:ph type="ft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0" name="Google Shape;90;p13"/>
          <p:cNvSpPr txBox="1">
            <a:spLocks noGrp="1"/>
          </p:cNvSpPr>
          <p:nvPr>
            <p:ph type="sldNum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0000000-1234-1234-1234-123412341234}" type="slidenum">
              <a:rPr kumimoji="0" lang="en-US" altLang="zh-TW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rPr>
              <a:t>‹#›</a:t>
            </a:fld>
            <a:endParaRPr kumimoji="0" lang="zh-TW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物件" type="objOnly">
  <p:cSld name="物件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4"/>
          <p:cNvSpPr txBox="1">
            <a:spLocks noGrp="1"/>
          </p:cNvSpPr>
          <p:nvPr>
            <p:ph type="body" idx="1"/>
          </p:nvPr>
        </p:nvSpPr>
        <p:spPr>
          <a:xfrm>
            <a:off x="609600" y="274638"/>
            <a:ext cx="10972800" cy="5851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 panose="020B0604020202020204"/>
              <a:buChar char="•"/>
              <a:defRPr sz="32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Char char="–"/>
              <a:defRPr sz="2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/>
              <a:buChar char="•"/>
              <a:defRPr sz="2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–"/>
              <a:defRPr sz="2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»"/>
              <a:defRPr sz="2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»"/>
              <a:defRPr sz="2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»"/>
              <a:defRPr sz="2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»"/>
              <a:defRPr sz="2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»"/>
              <a:defRPr sz="2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endParaRPr/>
          </a:p>
        </p:txBody>
      </p:sp>
      <p:sp>
        <p:nvSpPr>
          <p:cNvPr id="93" name="Google Shape;93;p14"/>
          <p:cNvSpPr txBox="1">
            <a:spLocks noGrp="1"/>
          </p:cNvSpPr>
          <p:nvPr>
            <p:ph type="dt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4" name="Google Shape;94;p14"/>
          <p:cNvSpPr txBox="1">
            <a:spLocks noGrp="1"/>
          </p:cNvSpPr>
          <p:nvPr>
            <p:ph type="ft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5" name="Google Shape;95;p14"/>
          <p:cNvSpPr txBox="1">
            <a:spLocks noGrp="1"/>
          </p:cNvSpPr>
          <p:nvPr>
            <p:ph type="sldNum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0000000-1234-1234-1234-123412341234}" type="slidenum">
              <a:rPr kumimoji="0" lang="en-US" altLang="zh-TW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rPr>
              <a:t>‹#›</a:t>
            </a:fld>
            <a:endParaRPr kumimoji="0" lang="zh-TW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bg bwMode="auto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2810" y="1371600"/>
            <a:ext cx="9146381" cy="3505200"/>
          </a:xfrm>
        </p:spPr>
        <p:txBody>
          <a:bodyPr rtlCol="0">
            <a:noAutofit/>
          </a:bodyPr>
          <a:lstStyle>
            <a:lvl1pPr>
              <a:defRPr sz="7200">
                <a:latin typeface="細明體" panose="02020509000000000000" pitchFamily="49" charset="-120"/>
                <a:ea typeface="細明體" panose="02020509000000000000" pitchFamily="49" charset="-120"/>
              </a:defRPr>
            </a:lvl1pPr>
          </a:lstStyle>
          <a:p>
            <a:pPr rtl="0"/>
            <a:r>
              <a:rPr lang="zh-TW" altLang="en-US" noProof="0"/>
              <a:t>按一下以編輯母片標題樣式</a:t>
            </a:r>
            <a:endParaRPr lang="zh-TW" altLang="en-US" noProof="0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22809" y="4953000"/>
            <a:ext cx="8231744" cy="1066800"/>
          </a:xfrm>
        </p:spPr>
        <p:txBody>
          <a:bodyPr rtlCol="0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  <a:latin typeface="細明體" panose="02020509000000000000" pitchFamily="49" charset="-120"/>
                <a:ea typeface="細明體" panose="02020509000000000000" pitchFamily="49" charset="-12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rtl="0"/>
            <a:r>
              <a:rPr lang="zh-TW" altLang="en-US" noProof="0"/>
              <a:t>按一下以編輯母片副標題樣式</a:t>
            </a:r>
            <a:endParaRPr lang="zh-TW" altLang="en-US" noProof="0" dirty="0"/>
          </a:p>
        </p:txBody>
      </p:sp>
      <p:sp>
        <p:nvSpPr>
          <p:cNvPr id="5" name="頁尾預留位置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細明體" panose="02020509000000000000" pitchFamily="49" charset="-120"/>
                <a:ea typeface="細明體" panose="02020509000000000000" pitchFamily="49" charset="-12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zh-TW" altLang="en-US" dirty="0">
              <a:solidFill>
                <a:prstClr val="black"/>
              </a:solidFill>
            </a:endParaRPr>
          </a:p>
        </p:txBody>
      </p:sp>
      <p:sp>
        <p:nvSpPr>
          <p:cNvPr id="4" name="日期預留位置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細明體" panose="02020509000000000000" pitchFamily="49" charset="-120"/>
                <a:ea typeface="細明體" panose="02020509000000000000" pitchFamily="49" charset="-12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2F06B66-CF3F-40B9-AF09-A97ABC74F14E}" type="datetime1">
              <a:rPr kumimoji="1" lang="zh-TW" altLang="en-US" smtClean="0">
                <a:solidFill>
                  <a:prstClr val="black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2025/6/21</a:t>
            </a:fld>
            <a:endParaRPr kumimoji="1" lang="zh-TW" altLang="en-US" dirty="0">
              <a:solidFill>
                <a:prstClr val="black"/>
              </a:solidFill>
            </a:endParaRPr>
          </a:p>
        </p:txBody>
      </p:sp>
      <p:sp>
        <p:nvSpPr>
          <p:cNvPr id="6" name="投影片編號預留位置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細明體" panose="02020509000000000000" pitchFamily="49" charset="-120"/>
                <a:ea typeface="細明體" panose="02020509000000000000" pitchFamily="49" charset="-12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5137D0E-4A4F-4307-8994-C1891D747D59}" type="slidenum">
              <a:rPr kumimoji="1" lang="en-US" altLang="zh-TW" smtClean="0">
                <a:solidFill>
                  <a:prstClr val="black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kumimoji="1" lang="zh-TW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3849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zh-TW" altLang="en-US" noProof="0"/>
              <a:t>按一下以編輯母片標題樣式</a:t>
            </a:r>
            <a:endParaRPr lang="zh-TW" altLang="en-US" noProof="0" dirty="0"/>
          </a:p>
        </p:txBody>
      </p:sp>
      <p:sp>
        <p:nvSpPr>
          <p:cNvPr id="3" name="內容預留位置 2"/>
          <p:cNvSpPr>
            <a:spLocks noGrp="1"/>
          </p:cNvSpPr>
          <p:nvPr>
            <p:ph idx="1"/>
          </p:nvPr>
        </p:nvSpPr>
        <p:spPr/>
        <p:txBody>
          <a:bodyPr rtlCol="0"/>
          <a:lstStyle>
            <a:lvl5pPr>
              <a:defRPr/>
            </a:lvl5pPr>
            <a:lvl6pPr>
              <a:defRPr baseline="0"/>
            </a:lvl6pPr>
            <a:lvl7pPr>
              <a:defRPr baseline="0"/>
            </a:lvl7pPr>
            <a:lvl8pPr>
              <a:defRPr baseline="0"/>
            </a:lvl8pPr>
            <a:lvl9pPr>
              <a:defRPr baseline="0"/>
            </a:lvl9pPr>
          </a:lstStyle>
          <a:p>
            <a:pPr lvl="0" rtl="0"/>
            <a:r>
              <a:rPr lang="zh-TW" altLang="en-US" noProof="0"/>
              <a:t>按一下以編輯母片文字樣式</a:t>
            </a:r>
          </a:p>
          <a:p>
            <a:pPr lvl="1" rtl="0"/>
            <a:r>
              <a:rPr lang="zh-TW" altLang="en-US" noProof="0"/>
              <a:t>第二層</a:t>
            </a:r>
          </a:p>
          <a:p>
            <a:pPr lvl="2" rtl="0"/>
            <a:r>
              <a:rPr lang="zh-TW" altLang="en-US" noProof="0"/>
              <a:t>第三層</a:t>
            </a:r>
          </a:p>
          <a:p>
            <a:pPr lvl="3" rtl="0"/>
            <a:r>
              <a:rPr lang="zh-TW" altLang="en-US" noProof="0"/>
              <a:t>第四層</a:t>
            </a:r>
          </a:p>
          <a:p>
            <a:pPr lvl="4" rtl="0"/>
            <a:r>
              <a:rPr lang="zh-TW" altLang="en-US" noProof="0"/>
              <a:t>第五層</a:t>
            </a:r>
            <a:endParaRPr lang="zh-TW" altLang="en-US" noProof="0" dirty="0"/>
          </a:p>
        </p:txBody>
      </p:sp>
      <p:sp>
        <p:nvSpPr>
          <p:cNvPr id="5" name="頁尾預留位置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zh-TW" altLang="en-US" dirty="0">
              <a:solidFill>
                <a:prstClr val="black"/>
              </a:solidFill>
            </a:endParaRPr>
          </a:p>
        </p:txBody>
      </p:sp>
      <p:sp>
        <p:nvSpPr>
          <p:cNvPr id="4" name="日期預留位置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56C5F33-3F51-4DC7-860C-6D461886C6C8}" type="datetime1">
              <a:rPr kumimoji="1" lang="zh-TW" altLang="en-US" smtClean="0">
                <a:solidFill>
                  <a:prstClr val="black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2025/6/21</a:t>
            </a:fld>
            <a:endParaRPr kumimoji="1" lang="zh-TW" altLang="en-US" dirty="0">
              <a:solidFill>
                <a:prstClr val="black"/>
              </a:solidFill>
            </a:endParaRPr>
          </a:p>
        </p:txBody>
      </p:sp>
      <p:sp>
        <p:nvSpPr>
          <p:cNvPr id="6" name="投影片編號預留位置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5137D0E-4A4F-4307-8994-C1891D747D59}" type="slidenum">
              <a:rPr kumimoji="1">
                <a:solidFill>
                  <a:prstClr val="black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kumimoji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1606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zh-HK" sz="1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4350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zh-HK" sz="2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4350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zh-HK" sz="2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bg bwMode="auto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522811" y="2514601"/>
            <a:ext cx="9146381" cy="2819400"/>
          </a:xfrm>
        </p:spPr>
        <p:txBody>
          <a:bodyPr rtlCol="0" anchor="b">
            <a:noAutofit/>
          </a:bodyPr>
          <a:lstStyle>
            <a:lvl1pPr algn="l">
              <a:defRPr sz="6600" b="0" i="0" cap="none" baseline="0"/>
            </a:lvl1pPr>
          </a:lstStyle>
          <a:p>
            <a:pPr rtl="0"/>
            <a:r>
              <a:rPr lang="zh-TW" altLang="en-US" noProof="0"/>
              <a:t>按一下以編輯母片標題樣式</a:t>
            </a:r>
            <a:endParaRPr lang="zh-TW" altLang="en-US" noProof="0" dirty="0"/>
          </a:p>
        </p:txBody>
      </p:sp>
      <p:sp>
        <p:nvSpPr>
          <p:cNvPr id="3" name="文字預留位置 2"/>
          <p:cNvSpPr>
            <a:spLocks noGrp="1"/>
          </p:cNvSpPr>
          <p:nvPr>
            <p:ph type="body" idx="1"/>
          </p:nvPr>
        </p:nvSpPr>
        <p:spPr>
          <a:xfrm>
            <a:off x="1522809" y="990600"/>
            <a:ext cx="8231744" cy="1143000"/>
          </a:xfrm>
        </p:spPr>
        <p:txBody>
          <a:bodyPr rtlCol="0" anchor="t">
            <a:normAutofit/>
          </a:bodyPr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zh-TW" altLang="en-US" noProof="0"/>
              <a:t>按一下以編輯母片文字樣式</a:t>
            </a:r>
          </a:p>
        </p:txBody>
      </p:sp>
      <p:sp>
        <p:nvSpPr>
          <p:cNvPr id="5" name="頁尾預留位置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zh-TW" altLang="en-US" dirty="0">
              <a:solidFill>
                <a:prstClr val="black"/>
              </a:solidFill>
            </a:endParaRPr>
          </a:p>
        </p:txBody>
      </p:sp>
      <p:sp>
        <p:nvSpPr>
          <p:cNvPr id="4" name="日期預留位置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44C6340-6A80-427C-87DA-132633CAE944}" type="datetime1">
              <a:rPr kumimoji="1" lang="zh-TW" altLang="en-US" smtClean="0">
                <a:solidFill>
                  <a:prstClr val="black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2025/6/21</a:t>
            </a:fld>
            <a:endParaRPr kumimoji="1" lang="zh-TW" altLang="en-US" dirty="0">
              <a:solidFill>
                <a:prstClr val="black"/>
              </a:solidFill>
            </a:endParaRPr>
          </a:p>
        </p:txBody>
      </p:sp>
      <p:sp>
        <p:nvSpPr>
          <p:cNvPr id="6" name="投影片編號預留位置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5137D0E-4A4F-4307-8994-C1891D747D59}" type="slidenum">
              <a:rPr kumimoji="1">
                <a:solidFill>
                  <a:prstClr val="black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kumimoji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4138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522811" y="533400"/>
            <a:ext cx="9603701" cy="1143000"/>
          </a:xfrm>
        </p:spPr>
        <p:txBody>
          <a:bodyPr rtlCol="0"/>
          <a:lstStyle/>
          <a:p>
            <a:pPr rtl="0"/>
            <a:r>
              <a:rPr lang="zh-TW" altLang="en-US" noProof="0"/>
              <a:t>按一下以編輯母片標題樣式</a:t>
            </a:r>
            <a:endParaRPr lang="zh-TW" altLang="en-US" noProof="0" dirty="0"/>
          </a:p>
        </p:txBody>
      </p:sp>
      <p:sp>
        <p:nvSpPr>
          <p:cNvPr id="3" name="內容預留位置 2"/>
          <p:cNvSpPr>
            <a:spLocks noGrp="1"/>
          </p:cNvSpPr>
          <p:nvPr>
            <p:ph sz="half" idx="1"/>
          </p:nvPr>
        </p:nvSpPr>
        <p:spPr>
          <a:xfrm>
            <a:off x="1522812" y="1828800"/>
            <a:ext cx="4646361" cy="4191000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zh-TW" altLang="en-US" noProof="0"/>
              <a:t>按一下以編輯母片文字樣式</a:t>
            </a:r>
          </a:p>
          <a:p>
            <a:pPr lvl="1" rtl="0"/>
            <a:r>
              <a:rPr lang="zh-TW" altLang="en-US" noProof="0"/>
              <a:t>第二層</a:t>
            </a:r>
          </a:p>
          <a:p>
            <a:pPr lvl="2" rtl="0"/>
            <a:r>
              <a:rPr lang="zh-TW" altLang="en-US" noProof="0"/>
              <a:t>第三層</a:t>
            </a:r>
          </a:p>
          <a:p>
            <a:pPr lvl="3" rtl="0"/>
            <a:r>
              <a:rPr lang="zh-TW" altLang="en-US" noProof="0"/>
              <a:t>第四層</a:t>
            </a:r>
          </a:p>
          <a:p>
            <a:pPr lvl="4" rtl="0"/>
            <a:r>
              <a:rPr lang="zh-TW" altLang="en-US" noProof="0"/>
              <a:t>第五層</a:t>
            </a:r>
            <a:endParaRPr lang="zh-TW" altLang="en-US" noProof="0" dirty="0"/>
          </a:p>
        </p:txBody>
      </p:sp>
      <p:sp>
        <p:nvSpPr>
          <p:cNvPr id="4" name="內容預留位置 3"/>
          <p:cNvSpPr>
            <a:spLocks noGrp="1"/>
          </p:cNvSpPr>
          <p:nvPr>
            <p:ph sz="half" idx="2"/>
          </p:nvPr>
        </p:nvSpPr>
        <p:spPr>
          <a:xfrm>
            <a:off x="6477099" y="1828800"/>
            <a:ext cx="4649412" cy="4191000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zh-TW" altLang="en-US" noProof="0"/>
              <a:t>按一下以編輯母片文字樣式</a:t>
            </a:r>
          </a:p>
          <a:p>
            <a:pPr lvl="1" rtl="0"/>
            <a:r>
              <a:rPr lang="zh-TW" altLang="en-US" noProof="0"/>
              <a:t>第二層</a:t>
            </a:r>
          </a:p>
          <a:p>
            <a:pPr lvl="2" rtl="0"/>
            <a:r>
              <a:rPr lang="zh-TW" altLang="en-US" noProof="0"/>
              <a:t>第三層</a:t>
            </a:r>
          </a:p>
          <a:p>
            <a:pPr lvl="3" rtl="0"/>
            <a:r>
              <a:rPr lang="zh-TW" altLang="en-US" noProof="0"/>
              <a:t>第四層</a:t>
            </a:r>
          </a:p>
          <a:p>
            <a:pPr lvl="4" rtl="0"/>
            <a:r>
              <a:rPr lang="zh-TW" altLang="en-US" noProof="0"/>
              <a:t>第五層</a:t>
            </a:r>
            <a:endParaRPr lang="zh-TW" altLang="en-US" noProof="0" dirty="0"/>
          </a:p>
        </p:txBody>
      </p:sp>
      <p:sp>
        <p:nvSpPr>
          <p:cNvPr id="6" name="頁尾預留位置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zh-TW" altLang="en-US" dirty="0">
              <a:solidFill>
                <a:prstClr val="black"/>
              </a:solidFill>
            </a:endParaRPr>
          </a:p>
        </p:txBody>
      </p:sp>
      <p:sp>
        <p:nvSpPr>
          <p:cNvPr id="5" name="日期預留位置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BD25646-8E3C-4C0B-B89D-E1FB9C020407}" type="datetime1">
              <a:rPr kumimoji="1" lang="zh-TW" altLang="en-US" smtClean="0">
                <a:solidFill>
                  <a:prstClr val="black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2025/6/21</a:t>
            </a:fld>
            <a:endParaRPr kumimoji="1" lang="zh-TW" altLang="en-US" dirty="0">
              <a:solidFill>
                <a:prstClr val="black"/>
              </a:solidFill>
            </a:endParaRPr>
          </a:p>
        </p:txBody>
      </p:sp>
      <p:sp>
        <p:nvSpPr>
          <p:cNvPr id="7" name="投影片編號預留位置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5137D0E-4A4F-4307-8994-C1891D747D59}" type="slidenum">
              <a:rPr kumimoji="1">
                <a:solidFill>
                  <a:prstClr val="black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kumimoji="1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9000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522811" y="533400"/>
            <a:ext cx="9603701" cy="1143000"/>
          </a:xfrm>
        </p:spPr>
        <p:txBody>
          <a:bodyPr rtlCol="0"/>
          <a:lstStyle>
            <a:lvl1pPr>
              <a:defRPr/>
            </a:lvl1pPr>
          </a:lstStyle>
          <a:p>
            <a:pPr rtl="0"/>
            <a:r>
              <a:rPr lang="zh-TW" altLang="en-US" noProof="0"/>
              <a:t>按一下以編輯母片標題樣式</a:t>
            </a:r>
            <a:endParaRPr lang="zh-TW" altLang="en-US" noProof="0" dirty="0"/>
          </a:p>
        </p:txBody>
      </p:sp>
      <p:sp>
        <p:nvSpPr>
          <p:cNvPr id="3" name="文字預留位置 2"/>
          <p:cNvSpPr>
            <a:spLocks noGrp="1"/>
          </p:cNvSpPr>
          <p:nvPr>
            <p:ph type="body" idx="1"/>
          </p:nvPr>
        </p:nvSpPr>
        <p:spPr>
          <a:xfrm>
            <a:off x="1522812" y="1828800"/>
            <a:ext cx="4646361" cy="762000"/>
          </a:xfrm>
        </p:spPr>
        <p:txBody>
          <a:bodyPr rtlCol="0" anchor="ctr"/>
          <a:lstStyle>
            <a:lvl1pPr marL="0" indent="0">
              <a:spcBef>
                <a:spcPts val="0"/>
              </a:spcBef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zh-TW" altLang="en-US" noProof="0"/>
              <a:t>按一下以編輯母片文字樣式</a:t>
            </a:r>
          </a:p>
        </p:txBody>
      </p:sp>
      <p:sp>
        <p:nvSpPr>
          <p:cNvPr id="4" name="內容預留位置 3"/>
          <p:cNvSpPr>
            <a:spLocks noGrp="1"/>
          </p:cNvSpPr>
          <p:nvPr>
            <p:ph sz="half" idx="2"/>
          </p:nvPr>
        </p:nvSpPr>
        <p:spPr>
          <a:xfrm>
            <a:off x="1522812" y="2667000"/>
            <a:ext cx="4646361" cy="3352800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 baseline="0"/>
            </a:lvl6pPr>
            <a:lvl7pPr>
              <a:defRPr sz="1400" baseline="0"/>
            </a:lvl7pPr>
            <a:lvl8pPr>
              <a:defRPr sz="1400" baseline="0"/>
            </a:lvl8pPr>
            <a:lvl9pPr>
              <a:defRPr sz="1400" baseline="0"/>
            </a:lvl9pPr>
          </a:lstStyle>
          <a:p>
            <a:pPr lvl="0" rtl="0"/>
            <a:r>
              <a:rPr lang="zh-TW" altLang="en-US" noProof="0"/>
              <a:t>按一下以編輯母片文字樣式</a:t>
            </a:r>
          </a:p>
          <a:p>
            <a:pPr lvl="1" rtl="0"/>
            <a:r>
              <a:rPr lang="zh-TW" altLang="en-US" noProof="0"/>
              <a:t>第二層</a:t>
            </a:r>
          </a:p>
          <a:p>
            <a:pPr lvl="2" rtl="0"/>
            <a:r>
              <a:rPr lang="zh-TW" altLang="en-US" noProof="0"/>
              <a:t>第三層</a:t>
            </a:r>
          </a:p>
          <a:p>
            <a:pPr lvl="3" rtl="0"/>
            <a:r>
              <a:rPr lang="zh-TW" altLang="en-US" noProof="0"/>
              <a:t>第四層</a:t>
            </a:r>
          </a:p>
          <a:p>
            <a:pPr lvl="4" rtl="0"/>
            <a:r>
              <a:rPr lang="zh-TW" altLang="en-US" noProof="0"/>
              <a:t>第五層</a:t>
            </a:r>
            <a:endParaRPr lang="zh-TW" altLang="en-US" noProof="0" dirty="0"/>
          </a:p>
        </p:txBody>
      </p:sp>
      <p:sp>
        <p:nvSpPr>
          <p:cNvPr id="5" name="文字預留位置 4"/>
          <p:cNvSpPr>
            <a:spLocks noGrp="1"/>
          </p:cNvSpPr>
          <p:nvPr>
            <p:ph type="body" sz="quarter" idx="3"/>
          </p:nvPr>
        </p:nvSpPr>
        <p:spPr>
          <a:xfrm>
            <a:off x="6480150" y="1828800"/>
            <a:ext cx="4646361" cy="762000"/>
          </a:xfrm>
        </p:spPr>
        <p:txBody>
          <a:bodyPr rtlCol="0" anchor="ctr"/>
          <a:lstStyle>
            <a:lvl1pPr marL="0" indent="0">
              <a:spcBef>
                <a:spcPts val="0"/>
              </a:spcBef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zh-TW" altLang="en-US" noProof="0"/>
              <a:t>按一下以編輯母片文字樣式</a:t>
            </a:r>
          </a:p>
        </p:txBody>
      </p:sp>
      <p:sp>
        <p:nvSpPr>
          <p:cNvPr id="6" name="內容預留位置 5"/>
          <p:cNvSpPr>
            <a:spLocks noGrp="1"/>
          </p:cNvSpPr>
          <p:nvPr>
            <p:ph sz="quarter" idx="4"/>
          </p:nvPr>
        </p:nvSpPr>
        <p:spPr>
          <a:xfrm>
            <a:off x="6480150" y="2667000"/>
            <a:ext cx="4646361" cy="3352800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zh-TW" altLang="en-US" noProof="0"/>
              <a:t>按一下以編輯母片文字樣式</a:t>
            </a:r>
          </a:p>
          <a:p>
            <a:pPr lvl="1" rtl="0"/>
            <a:r>
              <a:rPr lang="zh-TW" altLang="en-US" noProof="0"/>
              <a:t>第二層</a:t>
            </a:r>
          </a:p>
          <a:p>
            <a:pPr lvl="2" rtl="0"/>
            <a:r>
              <a:rPr lang="zh-TW" altLang="en-US" noProof="0"/>
              <a:t>第三層</a:t>
            </a:r>
          </a:p>
          <a:p>
            <a:pPr lvl="3" rtl="0"/>
            <a:r>
              <a:rPr lang="zh-TW" altLang="en-US" noProof="0"/>
              <a:t>第四層</a:t>
            </a:r>
          </a:p>
          <a:p>
            <a:pPr lvl="4" rtl="0"/>
            <a:r>
              <a:rPr lang="zh-TW" altLang="en-US" noProof="0"/>
              <a:t>第五層</a:t>
            </a:r>
            <a:endParaRPr lang="zh-TW" altLang="en-US" noProof="0" dirty="0"/>
          </a:p>
        </p:txBody>
      </p:sp>
      <p:sp>
        <p:nvSpPr>
          <p:cNvPr id="8" name="頁尾預留位置 6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zh-TW" altLang="en-US" dirty="0">
              <a:solidFill>
                <a:prstClr val="black"/>
              </a:solidFill>
            </a:endParaRPr>
          </a:p>
        </p:txBody>
      </p:sp>
      <p:sp>
        <p:nvSpPr>
          <p:cNvPr id="7" name="日期預留位置 7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E818FCF-6569-4344-8AFE-6EF155008EC0}" type="datetime1">
              <a:rPr kumimoji="1" lang="zh-TW" altLang="en-US" smtClean="0">
                <a:solidFill>
                  <a:prstClr val="black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2025/6/21</a:t>
            </a:fld>
            <a:endParaRPr kumimoji="1" lang="zh-TW" altLang="en-US" dirty="0">
              <a:solidFill>
                <a:prstClr val="black"/>
              </a:solidFill>
            </a:endParaRPr>
          </a:p>
        </p:txBody>
      </p:sp>
      <p:sp>
        <p:nvSpPr>
          <p:cNvPr id="9" name="投影片編號預留位置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5137D0E-4A4F-4307-8994-C1891D747D59}" type="slidenum">
              <a:rPr kumimoji="1">
                <a:solidFill>
                  <a:prstClr val="black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kumimoji="1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6915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zh-TW" altLang="en-US" noProof="0"/>
              <a:t>按一下以編輯母片標題樣式</a:t>
            </a:r>
            <a:endParaRPr lang="zh-TW" altLang="en-US" noProof="0" dirty="0"/>
          </a:p>
        </p:txBody>
      </p:sp>
      <p:sp>
        <p:nvSpPr>
          <p:cNvPr id="4" name="頁尾預留位置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zh-TW" altLang="en-US" dirty="0">
              <a:solidFill>
                <a:prstClr val="black"/>
              </a:solidFill>
            </a:endParaRPr>
          </a:p>
        </p:txBody>
      </p:sp>
      <p:sp>
        <p:nvSpPr>
          <p:cNvPr id="3" name="日期預留位置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C9D42E0-4F31-432C-96D3-F4A84D5339D8}" type="datetime1">
              <a:rPr kumimoji="1" lang="zh-TW" altLang="en-US" smtClean="0">
                <a:solidFill>
                  <a:prstClr val="black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2025/6/21</a:t>
            </a:fld>
            <a:endParaRPr kumimoji="1" lang="zh-TW" altLang="en-US" dirty="0">
              <a:solidFill>
                <a:prstClr val="black"/>
              </a:solidFill>
            </a:endParaRPr>
          </a:p>
        </p:txBody>
      </p:sp>
      <p:sp>
        <p:nvSpPr>
          <p:cNvPr id="5" name="投影片編號預留位置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5137D0E-4A4F-4307-8994-C1891D747D59}" type="slidenum">
              <a:rPr kumimoji="1">
                <a:solidFill>
                  <a:prstClr val="black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kumimoji="1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8427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 bwMode="auto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頁尾預留位置 1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zh-TW" altLang="en-US" dirty="0">
              <a:solidFill>
                <a:prstClr val="black"/>
              </a:solidFill>
            </a:endParaRPr>
          </a:p>
        </p:txBody>
      </p:sp>
      <p:sp>
        <p:nvSpPr>
          <p:cNvPr id="2" name="日期預留位置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DEF3018-C246-4823-8E84-FE17FC63A07D}" type="datetime1">
              <a:rPr kumimoji="1" lang="zh-TW" altLang="en-US" smtClean="0">
                <a:solidFill>
                  <a:prstClr val="black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2025/6/21</a:t>
            </a:fld>
            <a:endParaRPr kumimoji="1" lang="zh-TW" altLang="en-US" dirty="0">
              <a:solidFill>
                <a:prstClr val="black"/>
              </a:solidFill>
            </a:endParaRPr>
          </a:p>
        </p:txBody>
      </p:sp>
      <p:sp>
        <p:nvSpPr>
          <p:cNvPr id="4" name="投影片編號預留位置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5137D0E-4A4F-4307-8994-C1891D747D59}" type="slidenum">
              <a:rPr kumimoji="1">
                <a:solidFill>
                  <a:prstClr val="black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kumimoji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235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bg bwMode="auto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6833" y="2590800"/>
            <a:ext cx="3277452" cy="1924050"/>
          </a:xfrm>
        </p:spPr>
        <p:txBody>
          <a:bodyPr rtlCol="0" anchor="b">
            <a:normAutofit/>
          </a:bodyPr>
          <a:lstStyle>
            <a:lvl1pPr algn="l">
              <a:defRPr sz="3200" b="0"/>
            </a:lvl1pPr>
          </a:lstStyle>
          <a:p>
            <a:pPr rtl="0"/>
            <a:r>
              <a:rPr lang="zh-TW" altLang="en-US" noProof="0"/>
              <a:t>按一下以編輯母片標題樣式</a:t>
            </a:r>
            <a:endParaRPr lang="zh-TW" altLang="en-US" noProof="0" dirty="0"/>
          </a:p>
        </p:txBody>
      </p:sp>
      <p:sp>
        <p:nvSpPr>
          <p:cNvPr id="4" name="文字預留位置 2"/>
          <p:cNvSpPr>
            <a:spLocks noGrp="1"/>
          </p:cNvSpPr>
          <p:nvPr>
            <p:ph type="body" sz="half" idx="2"/>
          </p:nvPr>
        </p:nvSpPr>
        <p:spPr>
          <a:xfrm>
            <a:off x="836833" y="4648200"/>
            <a:ext cx="3277452" cy="1371600"/>
          </a:xfrm>
        </p:spPr>
        <p:txBody>
          <a:bodyPr rtlCol="0">
            <a:normAutofit/>
          </a:bodyPr>
          <a:lstStyle>
            <a:lvl1pPr marL="0" indent="0"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zh-TW" altLang="en-US" noProof="0"/>
              <a:t>按一下以編輯母片文字樣式</a:t>
            </a:r>
          </a:p>
        </p:txBody>
      </p:sp>
      <p:sp>
        <p:nvSpPr>
          <p:cNvPr id="3" name="內容預留位置 3"/>
          <p:cNvSpPr>
            <a:spLocks noGrp="1"/>
          </p:cNvSpPr>
          <p:nvPr>
            <p:ph idx="1"/>
          </p:nvPr>
        </p:nvSpPr>
        <p:spPr>
          <a:xfrm>
            <a:off x="5181362" y="838200"/>
            <a:ext cx="6173809" cy="5181600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zh-TW" altLang="en-US" noProof="0"/>
              <a:t>按一下以編輯母片文字樣式</a:t>
            </a:r>
          </a:p>
          <a:p>
            <a:pPr lvl="1" rtl="0"/>
            <a:r>
              <a:rPr lang="zh-TW" altLang="en-US" noProof="0"/>
              <a:t>第二層</a:t>
            </a:r>
          </a:p>
          <a:p>
            <a:pPr lvl="2" rtl="0"/>
            <a:r>
              <a:rPr lang="zh-TW" altLang="en-US" noProof="0"/>
              <a:t>第三層</a:t>
            </a:r>
          </a:p>
          <a:p>
            <a:pPr lvl="3" rtl="0"/>
            <a:r>
              <a:rPr lang="zh-TW" altLang="en-US" noProof="0"/>
              <a:t>第四層</a:t>
            </a:r>
          </a:p>
          <a:p>
            <a:pPr lvl="4" rtl="0"/>
            <a:r>
              <a:rPr lang="zh-TW" altLang="en-US" noProof="0"/>
              <a:t>第五層</a:t>
            </a:r>
            <a:endParaRPr lang="zh-TW" altLang="en-US" noProof="0" dirty="0"/>
          </a:p>
        </p:txBody>
      </p:sp>
      <p:sp>
        <p:nvSpPr>
          <p:cNvPr id="9" name="頁尾預留位置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zh-TW" altLang="en-US" dirty="0">
              <a:solidFill>
                <a:prstClr val="black"/>
              </a:solidFill>
            </a:endParaRPr>
          </a:p>
        </p:txBody>
      </p:sp>
      <p:sp>
        <p:nvSpPr>
          <p:cNvPr id="8" name="日期預留位置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8022E0D-AA91-4434-9E70-7BAD40B439DB}" type="datetime1">
              <a:rPr kumimoji="1" lang="zh-TW" altLang="en-US" smtClean="0">
                <a:solidFill>
                  <a:prstClr val="black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2025/6/21</a:t>
            </a:fld>
            <a:endParaRPr kumimoji="1" lang="zh-TW" altLang="en-US" dirty="0">
              <a:solidFill>
                <a:prstClr val="black"/>
              </a:solidFill>
            </a:endParaRPr>
          </a:p>
        </p:txBody>
      </p:sp>
      <p:sp>
        <p:nvSpPr>
          <p:cNvPr id="10" name="投影片編號預留位置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5137D0E-4A4F-4307-8994-C1891D747D59}" type="slidenum">
              <a:rPr kumimoji="1">
                <a:solidFill>
                  <a:prstClr val="black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kumimoji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5612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bg bwMode="auto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6833" y="2590800"/>
            <a:ext cx="3277452" cy="1924050"/>
          </a:xfrm>
        </p:spPr>
        <p:txBody>
          <a:bodyPr rtlCol="0" anchor="b">
            <a:normAutofit/>
          </a:bodyPr>
          <a:lstStyle>
            <a:lvl1pPr algn="l">
              <a:defRPr sz="3200" b="0"/>
            </a:lvl1pPr>
          </a:lstStyle>
          <a:p>
            <a:pPr rtl="0"/>
            <a:r>
              <a:rPr lang="zh-TW" altLang="en-US" noProof="0"/>
              <a:t>按一下以編輯母片標題樣式</a:t>
            </a:r>
            <a:endParaRPr lang="zh-TW" altLang="en-US" noProof="0" dirty="0"/>
          </a:p>
        </p:txBody>
      </p:sp>
      <p:sp>
        <p:nvSpPr>
          <p:cNvPr id="4" name="文字預留位置 2"/>
          <p:cNvSpPr>
            <a:spLocks noGrp="1"/>
          </p:cNvSpPr>
          <p:nvPr>
            <p:ph type="body" sz="half" idx="2"/>
          </p:nvPr>
        </p:nvSpPr>
        <p:spPr>
          <a:xfrm>
            <a:off x="836833" y="4648200"/>
            <a:ext cx="3277452" cy="1371600"/>
          </a:xfrm>
        </p:spPr>
        <p:txBody>
          <a:bodyPr rtlCol="0">
            <a:normAutofit/>
          </a:bodyPr>
          <a:lstStyle>
            <a:lvl1pPr marL="0" indent="0"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zh-TW" altLang="en-US" noProof="0"/>
              <a:t>按一下以編輯母片文字樣式</a:t>
            </a:r>
          </a:p>
        </p:txBody>
      </p:sp>
      <p:sp>
        <p:nvSpPr>
          <p:cNvPr id="3" name="圖片預留位置 3"/>
          <p:cNvSpPr>
            <a:spLocks noGrp="1"/>
          </p:cNvSpPr>
          <p:nvPr>
            <p:ph type="pic" idx="1"/>
          </p:nvPr>
        </p:nvSpPr>
        <p:spPr>
          <a:xfrm>
            <a:off x="5486242" y="836610"/>
            <a:ext cx="5868929" cy="5183190"/>
          </a:xfrm>
          <a:solidFill>
            <a:schemeClr val="bg2"/>
          </a:solidFill>
        </p:spPr>
        <p:txBody>
          <a:bodyPr tIns="914400" rtlCol="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zh-TW" altLang="en-US"/>
              <a:t>按一下圖示以新增圖片</a:t>
            </a:r>
            <a:endParaRPr dirty="0"/>
          </a:p>
        </p:txBody>
      </p:sp>
      <p:pic>
        <p:nvPicPr>
          <p:cNvPr id="9" name="圖片 4" descr="要新增影像的空白預留位置。按一下預留位置，然後選取您要新增的影像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143" y="458789"/>
            <a:ext cx="6627951" cy="5938837"/>
          </a:xfrm>
          <a:prstGeom prst="rect">
            <a:avLst/>
          </a:prstGeom>
          <a:noFill/>
          <a:ln>
            <a:noFill/>
          </a:ln>
          <a:effectLst>
            <a:outerShdw blurRad="292100" algn="ctr" rotWithShape="0">
              <a:prstClr val="black">
                <a:alpha val="36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73027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zh-TW" altLang="en-US" noProof="0"/>
              <a:t>按一下以編輯母片標題樣式</a:t>
            </a:r>
            <a:endParaRPr lang="zh-TW" altLang="en-US" noProof="0" dirty="0"/>
          </a:p>
        </p:txBody>
      </p:sp>
      <p:sp>
        <p:nvSpPr>
          <p:cNvPr id="3" name="直排文字預留位置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>
            <a:lvl5pPr>
              <a:defRPr/>
            </a:lvl5pPr>
            <a:lvl6pPr>
              <a:defRPr baseline="0"/>
            </a:lvl6pPr>
            <a:lvl7pPr>
              <a:defRPr baseline="0"/>
            </a:lvl7pPr>
            <a:lvl8pPr>
              <a:defRPr baseline="0"/>
            </a:lvl8pPr>
            <a:lvl9pPr>
              <a:defRPr baseline="0"/>
            </a:lvl9pPr>
          </a:lstStyle>
          <a:p>
            <a:pPr lvl="0" rtl="0"/>
            <a:r>
              <a:rPr lang="zh-TW" altLang="en-US" noProof="0"/>
              <a:t>按一下以編輯母片文字樣式</a:t>
            </a:r>
          </a:p>
          <a:p>
            <a:pPr lvl="1" rtl="0"/>
            <a:r>
              <a:rPr lang="zh-TW" altLang="en-US" noProof="0"/>
              <a:t>第二層</a:t>
            </a:r>
          </a:p>
          <a:p>
            <a:pPr lvl="2" rtl="0"/>
            <a:r>
              <a:rPr lang="zh-TW" altLang="en-US" noProof="0"/>
              <a:t>第三層</a:t>
            </a:r>
          </a:p>
          <a:p>
            <a:pPr lvl="3" rtl="0"/>
            <a:r>
              <a:rPr lang="zh-TW" altLang="en-US" noProof="0"/>
              <a:t>第四層</a:t>
            </a:r>
          </a:p>
          <a:p>
            <a:pPr lvl="4" rtl="0"/>
            <a:r>
              <a:rPr lang="zh-TW" altLang="en-US" noProof="0"/>
              <a:t>第五層</a:t>
            </a:r>
            <a:endParaRPr lang="zh-TW" altLang="en-US" noProof="0" dirty="0"/>
          </a:p>
        </p:txBody>
      </p:sp>
      <p:sp>
        <p:nvSpPr>
          <p:cNvPr id="5" name="頁尾預留位置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zh-TW" altLang="en-US" dirty="0">
              <a:solidFill>
                <a:prstClr val="black"/>
              </a:solidFill>
            </a:endParaRPr>
          </a:p>
        </p:txBody>
      </p:sp>
      <p:sp>
        <p:nvSpPr>
          <p:cNvPr id="4" name="日期預留位置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26DE568-0FF8-4AA4-AA3F-B35D6F134339}" type="datetime1">
              <a:rPr kumimoji="1" lang="zh-TW" altLang="en-US" smtClean="0">
                <a:solidFill>
                  <a:prstClr val="black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2025/6/21</a:t>
            </a:fld>
            <a:endParaRPr kumimoji="1" lang="zh-TW" altLang="en-US" dirty="0">
              <a:solidFill>
                <a:prstClr val="black"/>
              </a:solidFill>
            </a:endParaRPr>
          </a:p>
        </p:txBody>
      </p:sp>
      <p:sp>
        <p:nvSpPr>
          <p:cNvPr id="6" name="投影片編號預留位置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5137D0E-4A4F-4307-8994-C1891D747D59}" type="slidenum">
              <a:rPr kumimoji="1">
                <a:solidFill>
                  <a:prstClr val="black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kumimoji="1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0983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9754552" y="533400"/>
            <a:ext cx="1371957" cy="5592764"/>
          </a:xfrm>
        </p:spPr>
        <p:txBody>
          <a:bodyPr vert="eaVert" rtlCol="0"/>
          <a:lstStyle/>
          <a:p>
            <a:pPr rtl="0"/>
            <a:r>
              <a:rPr lang="zh-TW" altLang="en-US" noProof="0"/>
              <a:t>按一下以編輯母片標題樣式</a:t>
            </a:r>
            <a:endParaRPr lang="zh-TW" altLang="en-US" noProof="0" dirty="0"/>
          </a:p>
        </p:txBody>
      </p:sp>
      <p:sp>
        <p:nvSpPr>
          <p:cNvPr id="3" name="直排文字預留位置 2"/>
          <p:cNvSpPr>
            <a:spLocks noGrp="1"/>
          </p:cNvSpPr>
          <p:nvPr>
            <p:ph type="body" orient="vert" idx="1"/>
          </p:nvPr>
        </p:nvSpPr>
        <p:spPr>
          <a:xfrm>
            <a:off x="1522809" y="533400"/>
            <a:ext cx="8079305" cy="5592764"/>
          </a:xfrm>
        </p:spPr>
        <p:txBody>
          <a:bodyPr vert="eaVert" rtlCol="0"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 rtl="0"/>
            <a:r>
              <a:rPr lang="zh-TW" altLang="en-US" noProof="0"/>
              <a:t>按一下以編輯母片文字樣式</a:t>
            </a:r>
          </a:p>
          <a:p>
            <a:pPr lvl="1" rtl="0"/>
            <a:r>
              <a:rPr lang="zh-TW" altLang="en-US" noProof="0"/>
              <a:t>第二層</a:t>
            </a:r>
          </a:p>
          <a:p>
            <a:pPr lvl="2" rtl="0"/>
            <a:r>
              <a:rPr lang="zh-TW" altLang="en-US" noProof="0"/>
              <a:t>第三層</a:t>
            </a:r>
          </a:p>
          <a:p>
            <a:pPr lvl="3" rtl="0"/>
            <a:r>
              <a:rPr lang="zh-TW" altLang="en-US" noProof="0"/>
              <a:t>第四層</a:t>
            </a:r>
          </a:p>
          <a:p>
            <a:pPr lvl="4" rtl="0"/>
            <a:r>
              <a:rPr lang="zh-TW" altLang="en-US" noProof="0"/>
              <a:t>第五層</a:t>
            </a:r>
            <a:endParaRPr lang="zh-TW" altLang="en-US" noProof="0" dirty="0"/>
          </a:p>
        </p:txBody>
      </p:sp>
      <p:sp>
        <p:nvSpPr>
          <p:cNvPr id="5" name="頁尾預留位置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zh-TW" altLang="en-US" dirty="0">
              <a:solidFill>
                <a:prstClr val="black"/>
              </a:solidFill>
            </a:endParaRPr>
          </a:p>
        </p:txBody>
      </p:sp>
      <p:sp>
        <p:nvSpPr>
          <p:cNvPr id="4" name="日期預留位置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87A04FF-21A4-4240-91F0-BCAF55B3DDAD}" type="datetime1">
              <a:rPr kumimoji="1" lang="zh-TW" altLang="en-US" smtClean="0">
                <a:solidFill>
                  <a:prstClr val="black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2025/6/21</a:t>
            </a:fld>
            <a:endParaRPr kumimoji="1" lang="zh-TW" altLang="en-US" dirty="0">
              <a:solidFill>
                <a:prstClr val="black"/>
              </a:solidFill>
            </a:endParaRPr>
          </a:p>
        </p:txBody>
      </p:sp>
      <p:sp>
        <p:nvSpPr>
          <p:cNvPr id="6" name="投影片編號預留位置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5137D0E-4A4F-4307-8994-C1891D747D59}" type="slidenum">
              <a:rPr kumimoji="1">
                <a:solidFill>
                  <a:prstClr val="black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kumimoji="1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1476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CA3695B-ED43-8D41-2B55-B64E529534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1" y="1122364"/>
            <a:ext cx="9144000" cy="2387601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8B1091DE-E2F4-D3EB-34CC-B92D4907D0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1370E08-D867-3152-5BF5-C6E773AC2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buClr>
                <a:srgbClr val="000000"/>
              </a:buClr>
              <a:buFont typeface="Arial" panose="020B0604020202020204"/>
              <a:buNone/>
              <a:defRPr/>
            </a:pPr>
            <a:fld id="{87D64A09-ADAA-354C-9E8C-E84E4E42C41E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 panose="020B0604020202020204"/>
                <a:ea typeface="新細明體" pitchFamily="18" charset="-120"/>
                <a:cs typeface="Arial" panose="020B0604020202020204"/>
                <a:sym typeface="Arial" panose="020B0604020202020204"/>
              </a:rPr>
              <a:pPr>
                <a:buClr>
                  <a:srgbClr val="000000"/>
                </a:buClr>
                <a:buFont typeface="Arial" panose="020B0604020202020204"/>
                <a:buNone/>
                <a:defRPr/>
              </a:pPr>
              <a:t>6/21/2025</a:t>
            </a:fld>
            <a:endParaRPr lang="en-US" kern="0" dirty="0">
              <a:solidFill>
                <a:prstClr val="black">
                  <a:tint val="75000"/>
                </a:prstClr>
              </a:solidFill>
              <a:latin typeface="Arial" panose="020B0604020202020204"/>
              <a:ea typeface="新細明體" pitchFamily="18" charset="-120"/>
              <a:cs typeface="Arial" panose="020B0604020202020204"/>
              <a:sym typeface="Arial" panose="020B0604020202020204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162165A-909D-1A5A-26EA-D877698B54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buClr>
                <a:srgbClr val="000000"/>
              </a:buClr>
              <a:buFont typeface="Arial" panose="020B0604020202020204"/>
              <a:buNone/>
              <a:defRPr/>
            </a:pPr>
            <a:endParaRPr lang="en-US" kern="0" dirty="0">
              <a:solidFill>
                <a:prstClr val="black">
                  <a:tint val="75000"/>
                </a:prstClr>
              </a:solidFill>
              <a:latin typeface="Arial" panose="020B0604020202020204"/>
              <a:ea typeface="新細明體" pitchFamily="18" charset="-120"/>
              <a:cs typeface="Arial" panose="020B0604020202020204"/>
              <a:sym typeface="Arial" panose="020B0604020202020204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3887EBA-B0CA-62D1-E1FD-61466948EE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Clr>
                <a:srgbClr val="000000"/>
              </a:buClr>
              <a:buFont typeface="Arial" panose="020B0604020202020204"/>
              <a:buNone/>
              <a:defRPr/>
            </a:pPr>
            <a:fld id="{3DB98586-C91C-FA48-92D7-D0FD01F2D57C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 panose="020B0604020202020204"/>
                <a:ea typeface="新細明體" pitchFamily="18" charset="-120"/>
                <a:cs typeface="Arial" panose="020B0604020202020204"/>
                <a:sym typeface="Arial" panose="020B0604020202020204"/>
              </a:rPr>
              <a:pPr>
                <a:buClr>
                  <a:srgbClr val="000000"/>
                </a:buClr>
                <a:buFont typeface="Arial" panose="020B0604020202020204"/>
                <a:buNone/>
                <a:defRPr/>
              </a:pPr>
              <a:t>‹#›</a:t>
            </a:fld>
            <a:endParaRPr lang="en-US" kern="0" dirty="0">
              <a:solidFill>
                <a:prstClr val="black">
                  <a:tint val="75000"/>
                </a:prstClr>
              </a:solidFill>
              <a:latin typeface="Arial" panose="020B0604020202020204"/>
              <a:ea typeface="新細明體" pitchFamily="18" charset="-120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442754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zh-HK" sz="1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FCE2B22-387C-2BDB-94F9-378A5AD488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1015562-0D65-7CE5-3244-A69C8E6F88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B07CBDE-082B-5456-51D1-9EEE4B660D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buClr>
                <a:srgbClr val="000000"/>
              </a:buClr>
              <a:buFont typeface="Arial" panose="020B0604020202020204"/>
              <a:buNone/>
              <a:defRPr/>
            </a:pPr>
            <a:fld id="{87D64A09-ADAA-354C-9E8C-E84E4E42C41E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 panose="020B0604020202020204"/>
                <a:ea typeface="新細明體" pitchFamily="18" charset="-120"/>
                <a:cs typeface="Arial" panose="020B0604020202020204"/>
                <a:sym typeface="Arial" panose="020B0604020202020204"/>
              </a:rPr>
              <a:pPr>
                <a:buClr>
                  <a:srgbClr val="000000"/>
                </a:buClr>
                <a:buFont typeface="Arial" panose="020B0604020202020204"/>
                <a:buNone/>
                <a:defRPr/>
              </a:pPr>
              <a:t>6/21/2025</a:t>
            </a:fld>
            <a:endParaRPr lang="en-US" kern="0" dirty="0">
              <a:solidFill>
                <a:prstClr val="black">
                  <a:tint val="75000"/>
                </a:prstClr>
              </a:solidFill>
              <a:latin typeface="Arial" panose="020B0604020202020204"/>
              <a:ea typeface="新細明體" pitchFamily="18" charset="-120"/>
              <a:cs typeface="Arial" panose="020B0604020202020204"/>
              <a:sym typeface="Arial" panose="020B0604020202020204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9144FAB-7DA8-B763-42C1-1D719F13F6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buClr>
                <a:srgbClr val="000000"/>
              </a:buClr>
              <a:buFont typeface="Arial" panose="020B0604020202020204"/>
              <a:buNone/>
              <a:defRPr/>
            </a:pPr>
            <a:endParaRPr lang="en-US" kern="0" dirty="0">
              <a:solidFill>
                <a:prstClr val="black">
                  <a:tint val="75000"/>
                </a:prstClr>
              </a:solidFill>
              <a:latin typeface="Arial" panose="020B0604020202020204"/>
              <a:ea typeface="新細明體" pitchFamily="18" charset="-120"/>
              <a:cs typeface="Arial" panose="020B0604020202020204"/>
              <a:sym typeface="Arial" panose="020B0604020202020204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4FC64B7-3429-E3B0-CEB6-06E54D3B6B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Clr>
                <a:srgbClr val="000000"/>
              </a:buClr>
              <a:buFont typeface="Arial" panose="020B0604020202020204"/>
              <a:buNone/>
              <a:defRPr/>
            </a:pPr>
            <a:fld id="{3DB98586-C91C-FA48-92D7-D0FD01F2D57C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 panose="020B0604020202020204"/>
                <a:ea typeface="新細明體" pitchFamily="18" charset="-120"/>
                <a:cs typeface="Arial" panose="020B0604020202020204"/>
                <a:sym typeface="Arial" panose="020B0604020202020204"/>
              </a:rPr>
              <a:pPr>
                <a:buClr>
                  <a:srgbClr val="000000"/>
                </a:buClr>
                <a:buFont typeface="Arial" panose="020B0604020202020204"/>
                <a:buNone/>
                <a:defRPr/>
              </a:pPr>
              <a:t>‹#›</a:t>
            </a:fld>
            <a:endParaRPr lang="en-US" kern="0" dirty="0">
              <a:solidFill>
                <a:prstClr val="black">
                  <a:tint val="75000"/>
                </a:prstClr>
              </a:solidFill>
              <a:latin typeface="Arial" panose="020B0604020202020204"/>
              <a:ea typeface="新細明體" pitchFamily="18" charset="-120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751315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02266BE-A12C-6C5A-7898-C3A344BC4C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49" y="1709738"/>
            <a:ext cx="10515601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E13A345C-A7B7-21E3-5BA9-C45CCCD537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49" y="4589463"/>
            <a:ext cx="10515601" cy="1500188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75F6999-9DCE-851A-CD24-763379BD69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buClr>
                <a:srgbClr val="000000"/>
              </a:buClr>
              <a:buFont typeface="Arial" panose="020B0604020202020204"/>
              <a:buNone/>
              <a:defRPr/>
            </a:pPr>
            <a:fld id="{87D64A09-ADAA-354C-9E8C-E84E4E42C41E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 panose="020B0604020202020204"/>
                <a:ea typeface="新細明體" pitchFamily="18" charset="-120"/>
                <a:cs typeface="Arial" panose="020B0604020202020204"/>
                <a:sym typeface="Arial" panose="020B0604020202020204"/>
              </a:rPr>
              <a:pPr>
                <a:buClr>
                  <a:srgbClr val="000000"/>
                </a:buClr>
                <a:buFont typeface="Arial" panose="020B0604020202020204"/>
                <a:buNone/>
                <a:defRPr/>
              </a:pPr>
              <a:t>6/21/2025</a:t>
            </a:fld>
            <a:endParaRPr lang="en-US" kern="0" dirty="0">
              <a:solidFill>
                <a:prstClr val="black">
                  <a:tint val="75000"/>
                </a:prstClr>
              </a:solidFill>
              <a:latin typeface="Arial" panose="020B0604020202020204"/>
              <a:ea typeface="新細明體" pitchFamily="18" charset="-120"/>
              <a:cs typeface="Arial" panose="020B0604020202020204"/>
              <a:sym typeface="Arial" panose="020B0604020202020204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D709BFA-2360-468F-42D4-AE1EAA3FE8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buClr>
                <a:srgbClr val="000000"/>
              </a:buClr>
              <a:buFont typeface="Arial" panose="020B0604020202020204"/>
              <a:buNone/>
              <a:defRPr/>
            </a:pPr>
            <a:endParaRPr lang="en-US" kern="0" dirty="0">
              <a:solidFill>
                <a:prstClr val="black">
                  <a:tint val="75000"/>
                </a:prstClr>
              </a:solidFill>
              <a:latin typeface="Arial" panose="020B0604020202020204"/>
              <a:ea typeface="新細明體" pitchFamily="18" charset="-120"/>
              <a:cs typeface="Arial" panose="020B0604020202020204"/>
              <a:sym typeface="Arial" panose="020B0604020202020204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F53FB6E-7B4C-B53D-5CDB-C3F749B3F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Clr>
                <a:srgbClr val="000000"/>
              </a:buClr>
              <a:buFont typeface="Arial" panose="020B0604020202020204"/>
              <a:buNone/>
              <a:defRPr/>
            </a:pPr>
            <a:fld id="{3DB98586-C91C-FA48-92D7-D0FD01F2D57C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 panose="020B0604020202020204"/>
                <a:ea typeface="新細明體" pitchFamily="18" charset="-120"/>
                <a:cs typeface="Arial" panose="020B0604020202020204"/>
                <a:sym typeface="Arial" panose="020B0604020202020204"/>
              </a:rPr>
              <a:pPr>
                <a:buClr>
                  <a:srgbClr val="000000"/>
                </a:buClr>
                <a:buFont typeface="Arial" panose="020B0604020202020204"/>
                <a:buNone/>
                <a:defRPr/>
              </a:pPr>
              <a:t>‹#›</a:t>
            </a:fld>
            <a:endParaRPr lang="en-US" kern="0" dirty="0">
              <a:solidFill>
                <a:prstClr val="black">
                  <a:tint val="75000"/>
                </a:prstClr>
              </a:solidFill>
              <a:latin typeface="Arial" panose="020B0604020202020204"/>
              <a:ea typeface="新細明體" pitchFamily="18" charset="-120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970028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CE1297F-0E8D-4180-2D98-08DD6BD7DA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8ED7DEA-DCA6-57AE-FC0A-AB0FD83229C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1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5BCB9EFE-54B2-7706-4D18-365A65FCE2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199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BA6D108B-9D02-6104-16AB-FCA47A9E36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buClr>
                <a:srgbClr val="000000"/>
              </a:buClr>
              <a:buFont typeface="Arial" panose="020B0604020202020204"/>
              <a:buNone/>
              <a:defRPr/>
            </a:pPr>
            <a:fld id="{87D64A09-ADAA-354C-9E8C-E84E4E42C41E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 panose="020B0604020202020204"/>
                <a:ea typeface="新細明體" pitchFamily="18" charset="-120"/>
                <a:cs typeface="Arial" panose="020B0604020202020204"/>
                <a:sym typeface="Arial" panose="020B0604020202020204"/>
              </a:rPr>
              <a:pPr>
                <a:buClr>
                  <a:srgbClr val="000000"/>
                </a:buClr>
                <a:buFont typeface="Arial" panose="020B0604020202020204"/>
                <a:buNone/>
                <a:defRPr/>
              </a:pPr>
              <a:t>6/21/2025</a:t>
            </a:fld>
            <a:endParaRPr lang="en-US" kern="0" dirty="0">
              <a:solidFill>
                <a:prstClr val="black">
                  <a:tint val="75000"/>
                </a:prstClr>
              </a:solidFill>
              <a:latin typeface="Arial" panose="020B0604020202020204"/>
              <a:ea typeface="新細明體" pitchFamily="18" charset="-120"/>
              <a:cs typeface="Arial" panose="020B0604020202020204"/>
              <a:sym typeface="Arial" panose="020B0604020202020204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BFFC6CDE-D155-3629-5E94-A1B0C22CFA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buClr>
                <a:srgbClr val="000000"/>
              </a:buClr>
              <a:buFont typeface="Arial" panose="020B0604020202020204"/>
              <a:buNone/>
              <a:defRPr/>
            </a:pPr>
            <a:endParaRPr lang="en-US" kern="0" dirty="0">
              <a:solidFill>
                <a:prstClr val="black">
                  <a:tint val="75000"/>
                </a:prstClr>
              </a:solidFill>
              <a:latin typeface="Arial" panose="020B0604020202020204"/>
              <a:ea typeface="新細明體" pitchFamily="18" charset="-120"/>
              <a:cs typeface="Arial" panose="020B0604020202020204"/>
              <a:sym typeface="Arial" panose="020B0604020202020204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7A4C42A0-4AA6-71BC-9B59-3824035E24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Clr>
                <a:srgbClr val="000000"/>
              </a:buClr>
              <a:buFont typeface="Arial" panose="020B0604020202020204"/>
              <a:buNone/>
              <a:defRPr/>
            </a:pPr>
            <a:fld id="{3DB98586-C91C-FA48-92D7-D0FD01F2D57C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 panose="020B0604020202020204"/>
                <a:ea typeface="新細明體" pitchFamily="18" charset="-120"/>
                <a:cs typeface="Arial" panose="020B0604020202020204"/>
                <a:sym typeface="Arial" panose="020B0604020202020204"/>
              </a:rPr>
              <a:pPr>
                <a:buClr>
                  <a:srgbClr val="000000"/>
                </a:buClr>
                <a:buFont typeface="Arial" panose="020B0604020202020204"/>
                <a:buNone/>
                <a:defRPr/>
              </a:pPr>
              <a:t>‹#›</a:t>
            </a:fld>
            <a:endParaRPr lang="en-US" kern="0" dirty="0">
              <a:solidFill>
                <a:prstClr val="black">
                  <a:tint val="75000"/>
                </a:prstClr>
              </a:solidFill>
              <a:latin typeface="Arial" panose="020B0604020202020204"/>
              <a:ea typeface="新細明體" pitchFamily="18" charset="-120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619876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F89B1BE-1844-A440-40E8-DECF73DC63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7" y="365125"/>
            <a:ext cx="10515601" cy="1325564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ACB334C-B7F8-9619-7FB9-A6AF2E586F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2"/>
            <a:ext cx="515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6DCA2450-C5EC-FA81-77BA-624CFB56C6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656C0C22-0270-580B-64A7-118CF8FD15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2"/>
            <a:ext cx="5183189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8DBFA239-81AE-249B-0215-6972D6C04E0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9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ED71C27E-5A26-B26A-B54A-64352E4B27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buClr>
                <a:srgbClr val="000000"/>
              </a:buClr>
              <a:buFont typeface="Arial" panose="020B0604020202020204"/>
              <a:buNone/>
              <a:defRPr/>
            </a:pPr>
            <a:fld id="{87D64A09-ADAA-354C-9E8C-E84E4E42C41E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 panose="020B0604020202020204"/>
                <a:ea typeface="新細明體" pitchFamily="18" charset="-120"/>
                <a:cs typeface="Arial" panose="020B0604020202020204"/>
                <a:sym typeface="Arial" panose="020B0604020202020204"/>
              </a:rPr>
              <a:pPr>
                <a:buClr>
                  <a:srgbClr val="000000"/>
                </a:buClr>
                <a:buFont typeface="Arial" panose="020B0604020202020204"/>
                <a:buNone/>
                <a:defRPr/>
              </a:pPr>
              <a:t>6/21/2025</a:t>
            </a:fld>
            <a:endParaRPr lang="en-US" kern="0" dirty="0">
              <a:solidFill>
                <a:prstClr val="black">
                  <a:tint val="75000"/>
                </a:prstClr>
              </a:solidFill>
              <a:latin typeface="Arial" panose="020B0604020202020204"/>
              <a:ea typeface="新細明體" pitchFamily="18" charset="-120"/>
              <a:cs typeface="Arial" panose="020B0604020202020204"/>
              <a:sym typeface="Arial" panose="020B0604020202020204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8E8C66BE-61FD-3E75-AFEA-00CB93D697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buClr>
                <a:srgbClr val="000000"/>
              </a:buClr>
              <a:buFont typeface="Arial" panose="020B0604020202020204"/>
              <a:buNone/>
              <a:defRPr/>
            </a:pPr>
            <a:endParaRPr lang="en-US" kern="0" dirty="0">
              <a:solidFill>
                <a:prstClr val="black">
                  <a:tint val="75000"/>
                </a:prstClr>
              </a:solidFill>
              <a:latin typeface="Arial" panose="020B0604020202020204"/>
              <a:ea typeface="新細明體" pitchFamily="18" charset="-120"/>
              <a:cs typeface="Arial" panose="020B0604020202020204"/>
              <a:sym typeface="Arial" panose="020B0604020202020204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71DF578D-4659-EBBA-E362-C3600E8B20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Clr>
                <a:srgbClr val="000000"/>
              </a:buClr>
              <a:buFont typeface="Arial" panose="020B0604020202020204"/>
              <a:buNone/>
              <a:defRPr/>
            </a:pPr>
            <a:fld id="{3DB98586-C91C-FA48-92D7-D0FD01F2D57C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 panose="020B0604020202020204"/>
                <a:ea typeface="新細明體" pitchFamily="18" charset="-120"/>
                <a:cs typeface="Arial" panose="020B0604020202020204"/>
                <a:sym typeface="Arial" panose="020B0604020202020204"/>
              </a:rPr>
              <a:pPr>
                <a:buClr>
                  <a:srgbClr val="000000"/>
                </a:buClr>
                <a:buFont typeface="Arial" panose="020B0604020202020204"/>
                <a:buNone/>
                <a:defRPr/>
              </a:pPr>
              <a:t>‹#›</a:t>
            </a:fld>
            <a:endParaRPr lang="en-US" kern="0" dirty="0">
              <a:solidFill>
                <a:prstClr val="black">
                  <a:tint val="75000"/>
                </a:prstClr>
              </a:solidFill>
              <a:latin typeface="Arial" panose="020B0604020202020204"/>
              <a:ea typeface="新細明體" pitchFamily="18" charset="-120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830551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FCB6C8D-665B-5455-EA65-C93B9C764F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284A27ED-6853-72FF-4322-15673E4DDD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buClr>
                <a:srgbClr val="000000"/>
              </a:buClr>
              <a:buFont typeface="Arial" panose="020B0604020202020204"/>
              <a:buNone/>
              <a:defRPr/>
            </a:pPr>
            <a:fld id="{87D64A09-ADAA-354C-9E8C-E84E4E42C41E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 panose="020B0604020202020204"/>
                <a:ea typeface="新細明體" pitchFamily="18" charset="-120"/>
                <a:cs typeface="Arial" panose="020B0604020202020204"/>
                <a:sym typeface="Arial" panose="020B0604020202020204"/>
              </a:rPr>
              <a:pPr>
                <a:buClr>
                  <a:srgbClr val="000000"/>
                </a:buClr>
                <a:buFont typeface="Arial" panose="020B0604020202020204"/>
                <a:buNone/>
                <a:defRPr/>
              </a:pPr>
              <a:t>6/21/2025</a:t>
            </a:fld>
            <a:endParaRPr lang="en-US" kern="0" dirty="0">
              <a:solidFill>
                <a:prstClr val="black">
                  <a:tint val="75000"/>
                </a:prstClr>
              </a:solidFill>
              <a:latin typeface="Arial" panose="020B0604020202020204"/>
              <a:ea typeface="新細明體" pitchFamily="18" charset="-120"/>
              <a:cs typeface="Arial" panose="020B0604020202020204"/>
              <a:sym typeface="Arial" panose="020B0604020202020204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B1465FEE-837B-C11F-7764-0852140DF7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buClr>
                <a:srgbClr val="000000"/>
              </a:buClr>
              <a:buFont typeface="Arial" panose="020B0604020202020204"/>
              <a:buNone/>
              <a:defRPr/>
            </a:pPr>
            <a:endParaRPr lang="en-US" kern="0" dirty="0">
              <a:solidFill>
                <a:prstClr val="black">
                  <a:tint val="75000"/>
                </a:prstClr>
              </a:solidFill>
              <a:latin typeface="Arial" panose="020B0604020202020204"/>
              <a:ea typeface="新細明體" pitchFamily="18" charset="-120"/>
              <a:cs typeface="Arial" panose="020B0604020202020204"/>
              <a:sym typeface="Arial" panose="020B0604020202020204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53176C0D-DA09-9348-BB2A-C09B635414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Clr>
                <a:srgbClr val="000000"/>
              </a:buClr>
              <a:buFont typeface="Arial" panose="020B0604020202020204"/>
              <a:buNone/>
              <a:defRPr/>
            </a:pPr>
            <a:fld id="{3DB98586-C91C-FA48-92D7-D0FD01F2D57C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 panose="020B0604020202020204"/>
                <a:ea typeface="新細明體" pitchFamily="18" charset="-120"/>
                <a:cs typeface="Arial" panose="020B0604020202020204"/>
                <a:sym typeface="Arial" panose="020B0604020202020204"/>
              </a:rPr>
              <a:pPr>
                <a:buClr>
                  <a:srgbClr val="000000"/>
                </a:buClr>
                <a:buFont typeface="Arial" panose="020B0604020202020204"/>
                <a:buNone/>
                <a:defRPr/>
              </a:pPr>
              <a:t>‹#›</a:t>
            </a:fld>
            <a:endParaRPr lang="en-US" kern="0" dirty="0">
              <a:solidFill>
                <a:prstClr val="black">
                  <a:tint val="75000"/>
                </a:prstClr>
              </a:solidFill>
              <a:latin typeface="Arial" panose="020B0604020202020204"/>
              <a:ea typeface="新細明體" pitchFamily="18" charset="-120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411145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8789A455-4EEF-370F-43E3-B7E4CE24C4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buClr>
                <a:srgbClr val="000000"/>
              </a:buClr>
              <a:buFont typeface="Arial" panose="020B0604020202020204"/>
              <a:buNone/>
              <a:defRPr/>
            </a:pPr>
            <a:fld id="{87D64A09-ADAA-354C-9E8C-E84E4E42C41E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 panose="020B0604020202020204"/>
                <a:ea typeface="新細明體" pitchFamily="18" charset="-120"/>
                <a:cs typeface="Arial" panose="020B0604020202020204"/>
                <a:sym typeface="Arial" panose="020B0604020202020204"/>
              </a:rPr>
              <a:pPr>
                <a:buClr>
                  <a:srgbClr val="000000"/>
                </a:buClr>
                <a:buFont typeface="Arial" panose="020B0604020202020204"/>
                <a:buNone/>
                <a:defRPr/>
              </a:pPr>
              <a:t>6/21/2025</a:t>
            </a:fld>
            <a:endParaRPr lang="en-US" kern="0" dirty="0">
              <a:solidFill>
                <a:prstClr val="black">
                  <a:tint val="75000"/>
                </a:prstClr>
              </a:solidFill>
              <a:latin typeface="Arial" panose="020B0604020202020204"/>
              <a:ea typeface="新細明體" pitchFamily="18" charset="-120"/>
              <a:cs typeface="Arial" panose="020B0604020202020204"/>
              <a:sym typeface="Arial" panose="020B0604020202020204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05679D8F-6754-ED56-575B-ACEF960FE7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buClr>
                <a:srgbClr val="000000"/>
              </a:buClr>
              <a:buFont typeface="Arial" panose="020B0604020202020204"/>
              <a:buNone/>
              <a:defRPr/>
            </a:pPr>
            <a:endParaRPr lang="en-US" kern="0" dirty="0">
              <a:solidFill>
                <a:prstClr val="black">
                  <a:tint val="75000"/>
                </a:prstClr>
              </a:solidFill>
              <a:latin typeface="Arial" panose="020B0604020202020204"/>
              <a:ea typeface="新細明體" pitchFamily="18" charset="-120"/>
              <a:cs typeface="Arial" panose="020B0604020202020204"/>
              <a:sym typeface="Arial" panose="020B0604020202020204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4DEDE2A4-327F-9EC1-A054-1DA49C5681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Clr>
                <a:srgbClr val="000000"/>
              </a:buClr>
              <a:buFont typeface="Arial" panose="020B0604020202020204"/>
              <a:buNone/>
              <a:defRPr/>
            </a:pPr>
            <a:fld id="{3DB98586-C91C-FA48-92D7-D0FD01F2D57C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 panose="020B0604020202020204"/>
                <a:ea typeface="新細明體" pitchFamily="18" charset="-120"/>
                <a:cs typeface="Arial" panose="020B0604020202020204"/>
                <a:sym typeface="Arial" panose="020B0604020202020204"/>
              </a:rPr>
              <a:pPr>
                <a:buClr>
                  <a:srgbClr val="000000"/>
                </a:buClr>
                <a:buFont typeface="Arial" panose="020B0604020202020204"/>
                <a:buNone/>
                <a:defRPr/>
              </a:pPr>
              <a:t>‹#›</a:t>
            </a:fld>
            <a:endParaRPr lang="en-US" kern="0" dirty="0">
              <a:solidFill>
                <a:prstClr val="black">
                  <a:tint val="75000"/>
                </a:prstClr>
              </a:solidFill>
              <a:latin typeface="Arial" panose="020B0604020202020204"/>
              <a:ea typeface="新細明體" pitchFamily="18" charset="-120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805469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02A9BD2-DD80-A9E8-A729-9B5B9B6C07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199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443DC34-7240-186D-FEA4-8E0568DBAC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90" y="987426"/>
            <a:ext cx="6172199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701B784F-3E71-198A-6F89-E18496A6E5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2"/>
            <a:ext cx="3932237" cy="3811587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9162BF54-A635-778C-AD40-82B7307282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buClr>
                <a:srgbClr val="000000"/>
              </a:buClr>
              <a:buFont typeface="Arial" panose="020B0604020202020204"/>
              <a:buNone/>
              <a:defRPr/>
            </a:pPr>
            <a:fld id="{87D64A09-ADAA-354C-9E8C-E84E4E42C41E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 panose="020B0604020202020204"/>
                <a:ea typeface="新細明體" pitchFamily="18" charset="-120"/>
                <a:cs typeface="Arial" panose="020B0604020202020204"/>
                <a:sym typeface="Arial" panose="020B0604020202020204"/>
              </a:rPr>
              <a:pPr>
                <a:buClr>
                  <a:srgbClr val="000000"/>
                </a:buClr>
                <a:buFont typeface="Arial" panose="020B0604020202020204"/>
                <a:buNone/>
                <a:defRPr/>
              </a:pPr>
              <a:t>6/21/2025</a:t>
            </a:fld>
            <a:endParaRPr lang="en-US" kern="0" dirty="0">
              <a:solidFill>
                <a:prstClr val="black">
                  <a:tint val="75000"/>
                </a:prstClr>
              </a:solidFill>
              <a:latin typeface="Arial" panose="020B0604020202020204"/>
              <a:ea typeface="新細明體" pitchFamily="18" charset="-120"/>
              <a:cs typeface="Arial" panose="020B0604020202020204"/>
              <a:sym typeface="Arial" panose="020B0604020202020204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2DDE796-AE69-7B4A-36F5-076E3C36F3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buClr>
                <a:srgbClr val="000000"/>
              </a:buClr>
              <a:buFont typeface="Arial" panose="020B0604020202020204"/>
              <a:buNone/>
              <a:defRPr/>
            </a:pPr>
            <a:endParaRPr lang="en-US" kern="0" dirty="0">
              <a:solidFill>
                <a:prstClr val="black">
                  <a:tint val="75000"/>
                </a:prstClr>
              </a:solidFill>
              <a:latin typeface="Arial" panose="020B0604020202020204"/>
              <a:ea typeface="新細明體" pitchFamily="18" charset="-120"/>
              <a:cs typeface="Arial" panose="020B0604020202020204"/>
              <a:sym typeface="Arial" panose="020B0604020202020204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3A0D14FF-403A-D40A-522B-271D87A715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Clr>
                <a:srgbClr val="000000"/>
              </a:buClr>
              <a:buFont typeface="Arial" panose="020B0604020202020204"/>
              <a:buNone/>
              <a:defRPr/>
            </a:pPr>
            <a:fld id="{3DB98586-C91C-FA48-92D7-D0FD01F2D57C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 panose="020B0604020202020204"/>
                <a:ea typeface="新細明體" pitchFamily="18" charset="-120"/>
                <a:cs typeface="Arial" panose="020B0604020202020204"/>
                <a:sym typeface="Arial" panose="020B0604020202020204"/>
              </a:rPr>
              <a:pPr>
                <a:buClr>
                  <a:srgbClr val="000000"/>
                </a:buClr>
                <a:buFont typeface="Arial" panose="020B0604020202020204"/>
                <a:buNone/>
                <a:defRPr/>
              </a:pPr>
              <a:t>‹#›</a:t>
            </a:fld>
            <a:endParaRPr lang="en-US" kern="0" dirty="0">
              <a:solidFill>
                <a:prstClr val="black">
                  <a:tint val="75000"/>
                </a:prstClr>
              </a:solidFill>
              <a:latin typeface="Arial" panose="020B0604020202020204"/>
              <a:ea typeface="新細明體" pitchFamily="18" charset="-120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565288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B933849-59F2-496D-3777-6A0E754C90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199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EAE547D4-6F7D-7579-9B06-74847294D30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90" y="987426"/>
            <a:ext cx="6172199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E3398477-FA26-6BD4-5069-9FF1B6BA42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2"/>
            <a:ext cx="3932237" cy="3811587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CAC32FDE-99FF-D20A-79AB-E4029CFCCF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buClr>
                <a:srgbClr val="000000"/>
              </a:buClr>
              <a:buFont typeface="Arial" panose="020B0604020202020204"/>
              <a:buNone/>
              <a:defRPr/>
            </a:pPr>
            <a:fld id="{87D64A09-ADAA-354C-9E8C-E84E4E42C41E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 panose="020B0604020202020204"/>
                <a:ea typeface="新細明體" pitchFamily="18" charset="-120"/>
                <a:cs typeface="Arial" panose="020B0604020202020204"/>
                <a:sym typeface="Arial" panose="020B0604020202020204"/>
              </a:rPr>
              <a:pPr>
                <a:buClr>
                  <a:srgbClr val="000000"/>
                </a:buClr>
                <a:buFont typeface="Arial" panose="020B0604020202020204"/>
                <a:buNone/>
                <a:defRPr/>
              </a:pPr>
              <a:t>6/21/2025</a:t>
            </a:fld>
            <a:endParaRPr lang="en-US" kern="0" dirty="0">
              <a:solidFill>
                <a:prstClr val="black">
                  <a:tint val="75000"/>
                </a:prstClr>
              </a:solidFill>
              <a:latin typeface="Arial" panose="020B0604020202020204"/>
              <a:ea typeface="新細明體" pitchFamily="18" charset="-120"/>
              <a:cs typeface="Arial" panose="020B0604020202020204"/>
              <a:sym typeface="Arial" panose="020B0604020202020204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683EACCC-0A8A-B51E-1AAD-4DB47783C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buClr>
                <a:srgbClr val="000000"/>
              </a:buClr>
              <a:buFont typeface="Arial" panose="020B0604020202020204"/>
              <a:buNone/>
              <a:defRPr/>
            </a:pPr>
            <a:endParaRPr lang="en-US" kern="0" dirty="0">
              <a:solidFill>
                <a:prstClr val="black">
                  <a:tint val="75000"/>
                </a:prstClr>
              </a:solidFill>
              <a:latin typeface="Arial" panose="020B0604020202020204"/>
              <a:ea typeface="新細明體" pitchFamily="18" charset="-120"/>
              <a:cs typeface="Arial" panose="020B0604020202020204"/>
              <a:sym typeface="Arial" panose="020B0604020202020204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E9EFC76C-3369-9915-4057-3F011CD45A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Clr>
                <a:srgbClr val="000000"/>
              </a:buClr>
              <a:buFont typeface="Arial" panose="020B0604020202020204"/>
              <a:buNone/>
              <a:defRPr/>
            </a:pPr>
            <a:fld id="{3DB98586-C91C-FA48-92D7-D0FD01F2D57C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 panose="020B0604020202020204"/>
                <a:ea typeface="新細明體" pitchFamily="18" charset="-120"/>
                <a:cs typeface="Arial" panose="020B0604020202020204"/>
                <a:sym typeface="Arial" panose="020B0604020202020204"/>
              </a:rPr>
              <a:pPr>
                <a:buClr>
                  <a:srgbClr val="000000"/>
                </a:buClr>
                <a:buFont typeface="Arial" panose="020B0604020202020204"/>
                <a:buNone/>
                <a:defRPr/>
              </a:pPr>
              <a:t>‹#›</a:t>
            </a:fld>
            <a:endParaRPr lang="en-US" kern="0" dirty="0">
              <a:solidFill>
                <a:prstClr val="black">
                  <a:tint val="75000"/>
                </a:prstClr>
              </a:solidFill>
              <a:latin typeface="Arial" panose="020B0604020202020204"/>
              <a:ea typeface="新細明體" pitchFamily="18" charset="-120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579567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2226EE8-FBAE-68C7-4B3C-42D0B9529B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41B62B07-6F21-6119-025A-BEDE64B787F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FD8562F-3CFC-CD87-4889-462D2F15D9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buClr>
                <a:srgbClr val="000000"/>
              </a:buClr>
              <a:buFont typeface="Arial" panose="020B0604020202020204"/>
              <a:buNone/>
              <a:defRPr/>
            </a:pPr>
            <a:fld id="{87D64A09-ADAA-354C-9E8C-E84E4E42C41E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 panose="020B0604020202020204"/>
                <a:ea typeface="新細明體" pitchFamily="18" charset="-120"/>
                <a:cs typeface="Arial" panose="020B0604020202020204"/>
                <a:sym typeface="Arial" panose="020B0604020202020204"/>
              </a:rPr>
              <a:pPr>
                <a:buClr>
                  <a:srgbClr val="000000"/>
                </a:buClr>
                <a:buFont typeface="Arial" panose="020B0604020202020204"/>
                <a:buNone/>
                <a:defRPr/>
              </a:pPr>
              <a:t>6/21/2025</a:t>
            </a:fld>
            <a:endParaRPr lang="en-US" kern="0" dirty="0">
              <a:solidFill>
                <a:prstClr val="black">
                  <a:tint val="75000"/>
                </a:prstClr>
              </a:solidFill>
              <a:latin typeface="Arial" panose="020B0604020202020204"/>
              <a:ea typeface="新細明體" pitchFamily="18" charset="-120"/>
              <a:cs typeface="Arial" panose="020B0604020202020204"/>
              <a:sym typeface="Arial" panose="020B0604020202020204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6639FE5-6A3C-2E56-8830-030C742DEA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buClr>
                <a:srgbClr val="000000"/>
              </a:buClr>
              <a:buFont typeface="Arial" panose="020B0604020202020204"/>
              <a:buNone/>
              <a:defRPr/>
            </a:pPr>
            <a:endParaRPr lang="en-US" kern="0" dirty="0">
              <a:solidFill>
                <a:prstClr val="black">
                  <a:tint val="75000"/>
                </a:prstClr>
              </a:solidFill>
              <a:latin typeface="Arial" panose="020B0604020202020204"/>
              <a:ea typeface="新細明體" pitchFamily="18" charset="-120"/>
              <a:cs typeface="Arial" panose="020B0604020202020204"/>
              <a:sym typeface="Arial" panose="020B0604020202020204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6AF694D-3E15-666C-1649-5BE733E651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Clr>
                <a:srgbClr val="000000"/>
              </a:buClr>
              <a:buFont typeface="Arial" panose="020B0604020202020204"/>
              <a:buNone/>
              <a:defRPr/>
            </a:pPr>
            <a:fld id="{3DB98586-C91C-FA48-92D7-D0FD01F2D57C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 panose="020B0604020202020204"/>
                <a:ea typeface="新細明體" pitchFamily="18" charset="-120"/>
                <a:cs typeface="Arial" panose="020B0604020202020204"/>
                <a:sym typeface="Arial" panose="020B0604020202020204"/>
              </a:rPr>
              <a:pPr>
                <a:buClr>
                  <a:srgbClr val="000000"/>
                </a:buClr>
                <a:buFont typeface="Arial" panose="020B0604020202020204"/>
                <a:buNone/>
                <a:defRPr/>
              </a:pPr>
              <a:t>‹#›</a:t>
            </a:fld>
            <a:endParaRPr lang="en-US" kern="0" dirty="0">
              <a:solidFill>
                <a:prstClr val="black">
                  <a:tint val="75000"/>
                </a:prstClr>
              </a:solidFill>
              <a:latin typeface="Arial" panose="020B0604020202020204"/>
              <a:ea typeface="新細明體" pitchFamily="18" charset="-120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801197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9D166B42-29D8-BE08-B144-E0649289A8B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6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A65B6785-3CAB-6AAD-50EC-76F3B50157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E3DAF85-3D10-2C2E-32C2-7A69C6C3A6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buClr>
                <a:srgbClr val="000000"/>
              </a:buClr>
              <a:buFont typeface="Arial" panose="020B0604020202020204"/>
              <a:buNone/>
              <a:defRPr/>
            </a:pPr>
            <a:fld id="{87D64A09-ADAA-354C-9E8C-E84E4E42C41E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 panose="020B0604020202020204"/>
                <a:ea typeface="新細明體" pitchFamily="18" charset="-120"/>
                <a:cs typeface="Arial" panose="020B0604020202020204"/>
                <a:sym typeface="Arial" panose="020B0604020202020204"/>
              </a:rPr>
              <a:pPr>
                <a:buClr>
                  <a:srgbClr val="000000"/>
                </a:buClr>
                <a:buFont typeface="Arial" panose="020B0604020202020204"/>
                <a:buNone/>
                <a:defRPr/>
              </a:pPr>
              <a:t>6/21/2025</a:t>
            </a:fld>
            <a:endParaRPr lang="en-US" kern="0" dirty="0">
              <a:solidFill>
                <a:prstClr val="black">
                  <a:tint val="75000"/>
                </a:prstClr>
              </a:solidFill>
              <a:latin typeface="Arial" panose="020B0604020202020204"/>
              <a:ea typeface="新細明體" pitchFamily="18" charset="-120"/>
              <a:cs typeface="Arial" panose="020B0604020202020204"/>
              <a:sym typeface="Arial" panose="020B0604020202020204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187E13F-66C6-7F07-B505-0C3A2B1A0A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buClr>
                <a:srgbClr val="000000"/>
              </a:buClr>
              <a:buFont typeface="Arial" panose="020B0604020202020204"/>
              <a:buNone/>
              <a:defRPr/>
            </a:pPr>
            <a:endParaRPr lang="en-US" kern="0" dirty="0">
              <a:solidFill>
                <a:prstClr val="black">
                  <a:tint val="75000"/>
                </a:prstClr>
              </a:solidFill>
              <a:latin typeface="Arial" panose="020B0604020202020204"/>
              <a:ea typeface="新細明體" pitchFamily="18" charset="-120"/>
              <a:cs typeface="Arial" panose="020B0604020202020204"/>
              <a:sym typeface="Arial" panose="020B0604020202020204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55F1957-5962-D7EB-A3F1-3283600FD8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Clr>
                <a:srgbClr val="000000"/>
              </a:buClr>
              <a:buFont typeface="Arial" panose="020B0604020202020204"/>
              <a:buNone/>
              <a:defRPr/>
            </a:pPr>
            <a:fld id="{3DB98586-C91C-FA48-92D7-D0FD01F2D57C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 panose="020B0604020202020204"/>
                <a:ea typeface="新細明體" pitchFamily="18" charset="-120"/>
                <a:cs typeface="Arial" panose="020B0604020202020204"/>
                <a:sym typeface="Arial" panose="020B0604020202020204"/>
              </a:rPr>
              <a:pPr>
                <a:buClr>
                  <a:srgbClr val="000000"/>
                </a:buClr>
                <a:buFont typeface="Arial" panose="020B0604020202020204"/>
                <a:buNone/>
                <a:defRPr/>
              </a:pPr>
              <a:t>‹#›</a:t>
            </a:fld>
            <a:endParaRPr lang="en-US" kern="0" dirty="0">
              <a:solidFill>
                <a:prstClr val="black">
                  <a:tint val="75000"/>
                </a:prstClr>
              </a:solidFill>
              <a:latin typeface="Arial" panose="020B0604020202020204"/>
              <a:ea typeface="新細明體" pitchFamily="18" charset="-120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025640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838080" y="365040"/>
            <a:ext cx="10515240" cy="614412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US" sz="3200" b="0" strike="noStrike" spc="-1"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/>
              <a:buNone/>
              <a:defRPr/>
            </a:pPr>
            <a:endParaRPr kumimoji="1" lang="en-US" altLang="zh-TW" kern="0" dirty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/>
              <a:buNone/>
              <a:defRPr/>
            </a:pPr>
            <a:endParaRPr kumimoji="1" lang="en-US" altLang="zh-TW" kern="0" dirty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/>
              <a:buNone/>
              <a:defRPr/>
            </a:pPr>
            <a:fld id="{4EF175D2-0270-425D-A64D-362CE0724465}" type="slidenum">
              <a:rPr kumimoji="1" lang="en-US" altLang="zh-TW" kern="0">
                <a:solidFill>
                  <a:srgbClr val="000000"/>
                </a:solidFill>
                <a:cs typeface="Arial" panose="020B0604020202020204"/>
                <a:sym typeface="Arial" panose="020B0604020202020204"/>
              </a:rPr>
              <a:pPr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/>
                <a:buNone/>
                <a:defRPr/>
              </a:pPr>
              <a:t>‹#›</a:t>
            </a:fld>
            <a:endParaRPr kumimoji="1" lang="en-US" altLang="zh-TW" kern="0" dirty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685639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/>
              <a:buNone/>
              <a:defRPr/>
            </a:pPr>
            <a:endParaRPr kumimoji="1" lang="en-US" altLang="zh-TW" kern="0" dirty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/>
              <a:buNone/>
              <a:defRPr/>
            </a:pPr>
            <a:endParaRPr kumimoji="1" lang="en-US" altLang="zh-TW" kern="0" dirty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/>
              <a:buNone/>
              <a:defRPr/>
            </a:pPr>
            <a:fld id="{F23B6F3E-27CD-42B6-88C8-B401958D5582}" type="slidenum">
              <a:rPr kumimoji="1" lang="en-US" altLang="zh-TW" kern="0">
                <a:solidFill>
                  <a:srgbClr val="000000"/>
                </a:solidFill>
                <a:cs typeface="Arial" panose="020B0604020202020204"/>
                <a:sym typeface="Arial" panose="020B0604020202020204"/>
              </a:rPr>
              <a:pPr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/>
                <a:buNone/>
                <a:defRPr/>
              </a:pPr>
              <a:t>‹#›</a:t>
            </a:fld>
            <a:endParaRPr kumimoji="1" lang="en-US" altLang="zh-TW" kern="0" dirty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704182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/>
              <a:buNone/>
              <a:defRPr/>
            </a:pPr>
            <a:endParaRPr kumimoji="1" lang="en-US" altLang="zh-TW" kern="0" dirty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/>
              <a:buNone/>
              <a:defRPr/>
            </a:pPr>
            <a:endParaRPr kumimoji="1" lang="en-US" altLang="zh-TW" kern="0" dirty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/>
              <a:buNone/>
              <a:defRPr/>
            </a:pPr>
            <a:fld id="{0995B177-CB4B-48F7-9E55-E30B48E25C40}" type="slidenum">
              <a:rPr kumimoji="1" lang="en-US" altLang="zh-TW" kern="0">
                <a:solidFill>
                  <a:srgbClr val="000000"/>
                </a:solidFill>
                <a:cs typeface="Arial" panose="020B0604020202020204"/>
                <a:sym typeface="Arial" panose="020B0604020202020204"/>
              </a:rPr>
              <a:pPr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/>
                <a:buNone/>
                <a:defRPr/>
              </a:pPr>
              <a:t>‹#›</a:t>
            </a:fld>
            <a:endParaRPr kumimoji="1" lang="en-US" altLang="zh-TW" kern="0" dirty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059050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/>
              <a:buNone/>
              <a:defRPr/>
            </a:pPr>
            <a:endParaRPr kumimoji="1" lang="en-US" altLang="zh-TW" kern="0" dirty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/>
              <a:buNone/>
              <a:defRPr/>
            </a:pPr>
            <a:endParaRPr kumimoji="1" lang="en-US" altLang="zh-TW" kern="0" dirty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/>
              <a:buNone/>
              <a:defRPr/>
            </a:pPr>
            <a:fld id="{93DC9336-D229-4765-A216-5166AC97C7DE}" type="slidenum">
              <a:rPr kumimoji="1" lang="en-US" altLang="zh-TW" kern="0">
                <a:solidFill>
                  <a:srgbClr val="000000"/>
                </a:solidFill>
                <a:cs typeface="Arial" panose="020B0604020202020204"/>
                <a:sym typeface="Arial" panose="020B0604020202020204"/>
              </a:rPr>
              <a:pPr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/>
                <a:buNone/>
                <a:defRPr/>
              </a:pPr>
              <a:t>‹#›</a:t>
            </a:fld>
            <a:endParaRPr kumimoji="1" lang="en-US" altLang="zh-TW" kern="0" dirty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068347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/>
              <a:buNone/>
              <a:defRPr/>
            </a:pPr>
            <a:endParaRPr kumimoji="1" lang="en-US" altLang="zh-TW" kern="0" dirty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/>
              <a:buNone/>
              <a:defRPr/>
            </a:pPr>
            <a:endParaRPr kumimoji="1" lang="en-US" altLang="zh-TW" kern="0" dirty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/>
              <a:buNone/>
              <a:defRPr/>
            </a:pPr>
            <a:fld id="{DA2089F8-5ADC-4ACC-B1D9-0968A88B9C1C}" type="slidenum">
              <a:rPr kumimoji="1" lang="en-US" altLang="zh-TW" kern="0">
                <a:solidFill>
                  <a:srgbClr val="000000"/>
                </a:solidFill>
                <a:cs typeface="Arial" panose="020B0604020202020204"/>
                <a:sym typeface="Arial" panose="020B0604020202020204"/>
              </a:rPr>
              <a:pPr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/>
                <a:buNone/>
                <a:defRPr/>
              </a:pPr>
              <a:t>‹#›</a:t>
            </a:fld>
            <a:endParaRPr kumimoji="1" lang="en-US" altLang="zh-TW" kern="0" dirty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673510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/>
              <a:buNone/>
              <a:defRPr/>
            </a:pPr>
            <a:endParaRPr kumimoji="1" lang="en-US" altLang="zh-TW" kern="0" dirty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/>
              <a:buNone/>
              <a:defRPr/>
            </a:pPr>
            <a:endParaRPr kumimoji="1" lang="en-US" altLang="zh-TW" kern="0" dirty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/>
              <a:buNone/>
              <a:defRPr/>
            </a:pPr>
            <a:fld id="{D360DDE6-150C-4F76-B3EA-72E389698D40}" type="slidenum">
              <a:rPr kumimoji="1" lang="en-US" altLang="zh-TW" kern="0">
                <a:solidFill>
                  <a:srgbClr val="000000"/>
                </a:solidFill>
                <a:cs typeface="Arial" panose="020B0604020202020204"/>
                <a:sym typeface="Arial" panose="020B0604020202020204"/>
              </a:rPr>
              <a:pPr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/>
                <a:buNone/>
                <a:defRPr/>
              </a:pPr>
              <a:t>‹#›</a:t>
            </a:fld>
            <a:endParaRPr kumimoji="1" lang="en-US" altLang="zh-TW" kern="0" dirty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093540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/>
              <a:buNone/>
              <a:defRPr/>
            </a:pPr>
            <a:endParaRPr kumimoji="1" lang="en-US" altLang="zh-TW" kern="0" dirty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/>
              <a:buNone/>
              <a:defRPr/>
            </a:pPr>
            <a:endParaRPr kumimoji="1" lang="en-US" altLang="zh-TW" kern="0" dirty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/>
              <a:buNone/>
              <a:defRPr/>
            </a:pPr>
            <a:fld id="{8DEBFF02-F9BB-468C-BD75-7B0945B352D8}" type="slidenum">
              <a:rPr kumimoji="1" lang="en-US" altLang="zh-TW" kern="0">
                <a:solidFill>
                  <a:srgbClr val="000000"/>
                </a:solidFill>
                <a:cs typeface="Arial" panose="020B0604020202020204"/>
                <a:sym typeface="Arial" panose="020B0604020202020204"/>
              </a:rPr>
              <a:pPr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/>
                <a:buNone/>
                <a:defRPr/>
              </a:pPr>
              <a:t>‹#›</a:t>
            </a:fld>
            <a:endParaRPr kumimoji="1" lang="en-US" altLang="zh-TW" kern="0" dirty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050769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/>
              <a:buNone/>
              <a:defRPr/>
            </a:pPr>
            <a:endParaRPr kumimoji="1" lang="en-US" altLang="zh-TW" kern="0" dirty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/>
              <a:buNone/>
              <a:defRPr/>
            </a:pPr>
            <a:endParaRPr kumimoji="1" lang="en-US" altLang="zh-TW" kern="0" dirty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/>
              <a:buNone/>
              <a:defRPr/>
            </a:pPr>
            <a:fld id="{B8DB977D-6128-497A-87D1-ABD21EE3F949}" type="slidenum">
              <a:rPr kumimoji="1" lang="en-US" altLang="zh-TW" kern="0">
                <a:solidFill>
                  <a:srgbClr val="000000"/>
                </a:solidFill>
                <a:cs typeface="Arial" panose="020B0604020202020204"/>
                <a:sym typeface="Arial" panose="020B0604020202020204"/>
              </a:rPr>
              <a:pPr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/>
                <a:buNone/>
                <a:defRPr/>
              </a:pPr>
              <a:t>‹#›</a:t>
            </a:fld>
            <a:endParaRPr kumimoji="1" lang="en-US" altLang="zh-TW" kern="0" dirty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495528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/>
              <a:buNone/>
              <a:defRPr/>
            </a:pPr>
            <a:endParaRPr kumimoji="1" lang="en-US" altLang="zh-TW" kern="0" dirty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/>
              <a:buNone/>
              <a:defRPr/>
            </a:pPr>
            <a:endParaRPr kumimoji="1" lang="en-US" altLang="zh-TW" kern="0" dirty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/>
              <a:buNone/>
              <a:defRPr/>
            </a:pPr>
            <a:fld id="{3E32C49D-EF49-43A2-9345-7AE7DE259AAE}" type="slidenum">
              <a:rPr kumimoji="1" lang="en-US" altLang="zh-TW" kern="0">
                <a:solidFill>
                  <a:srgbClr val="000000"/>
                </a:solidFill>
                <a:cs typeface="Arial" panose="020B0604020202020204"/>
                <a:sym typeface="Arial" panose="020B0604020202020204"/>
              </a:rPr>
              <a:pPr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/>
                <a:buNone/>
                <a:defRPr/>
              </a:pPr>
              <a:t>‹#›</a:t>
            </a:fld>
            <a:endParaRPr kumimoji="1" lang="en-US" altLang="zh-TW" kern="0" dirty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50780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/>
              <a:buNone/>
              <a:defRPr/>
            </a:pPr>
            <a:endParaRPr kumimoji="1" lang="en-US" altLang="zh-TW" kern="0" dirty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/>
              <a:buNone/>
              <a:defRPr/>
            </a:pPr>
            <a:endParaRPr kumimoji="1" lang="en-US" altLang="zh-TW" kern="0" dirty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/>
              <a:buNone/>
              <a:defRPr/>
            </a:pPr>
            <a:fld id="{1A8D47D5-AD14-43F0-AB48-A5FB49DF9BE8}" type="slidenum">
              <a:rPr kumimoji="1" lang="en-US" altLang="zh-TW" kern="0">
                <a:solidFill>
                  <a:srgbClr val="000000"/>
                </a:solidFill>
                <a:cs typeface="Arial" panose="020B0604020202020204"/>
                <a:sym typeface="Arial" panose="020B0604020202020204"/>
              </a:rPr>
              <a:pPr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/>
                <a:buNone/>
                <a:defRPr/>
              </a:pPr>
              <a:t>‹#›</a:t>
            </a:fld>
            <a:endParaRPr kumimoji="1" lang="en-US" altLang="zh-TW" kern="0" dirty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792472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zh-HK" sz="1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zh-HK" sz="2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4350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zh-HK" sz="2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5131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zh-HK" sz="2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/>
              <a:buNone/>
              <a:defRPr/>
            </a:pPr>
            <a:endParaRPr kumimoji="1" lang="en-US" altLang="zh-TW" kern="0" dirty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/>
              <a:buNone/>
              <a:defRPr/>
            </a:pPr>
            <a:endParaRPr kumimoji="1" lang="en-US" altLang="zh-TW" kern="0" dirty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/>
              <a:buNone/>
              <a:defRPr/>
            </a:pPr>
            <a:fld id="{3FDFEBD1-8517-4575-AFAB-1BC68EAC287D}" type="slidenum">
              <a:rPr kumimoji="1" lang="en-US" altLang="zh-TW" kern="0">
                <a:solidFill>
                  <a:srgbClr val="000000"/>
                </a:solidFill>
                <a:cs typeface="Arial" panose="020B0604020202020204"/>
                <a:sym typeface="Arial" panose="020B0604020202020204"/>
              </a:rPr>
              <a:pPr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/>
                <a:buNone/>
                <a:defRPr/>
              </a:pPr>
              <a:t>‹#›</a:t>
            </a:fld>
            <a:endParaRPr kumimoji="1" lang="en-US" altLang="zh-TW" kern="0" dirty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844809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/>
              <a:buNone/>
              <a:defRPr/>
            </a:pPr>
            <a:endParaRPr kumimoji="1" lang="en-US" altLang="zh-TW" kern="0" dirty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/>
              <a:buNone/>
              <a:defRPr/>
            </a:pPr>
            <a:endParaRPr kumimoji="1" lang="en-US" altLang="zh-TW" kern="0" dirty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/>
              <a:buNone/>
              <a:defRPr/>
            </a:pPr>
            <a:fld id="{2B2E4A58-CD8A-434E-8009-8494D60B7735}" type="slidenum">
              <a:rPr kumimoji="1" lang="en-US" altLang="zh-TW" kern="0">
                <a:solidFill>
                  <a:srgbClr val="000000"/>
                </a:solidFill>
                <a:cs typeface="Arial" panose="020B0604020202020204"/>
                <a:sym typeface="Arial" panose="020B0604020202020204"/>
              </a:rPr>
              <a:pPr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/>
                <a:buNone/>
                <a:defRPr/>
              </a:pPr>
              <a:t>‹#›</a:t>
            </a:fld>
            <a:endParaRPr kumimoji="1" lang="en-US" altLang="zh-TW" kern="0" dirty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165036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標題，文字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/>
              <a:buNone/>
              <a:defRPr/>
            </a:pPr>
            <a:endParaRPr kumimoji="1" lang="en-US" altLang="zh-TW" kern="0" dirty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/>
              <a:buNone/>
              <a:defRPr/>
            </a:pPr>
            <a:endParaRPr kumimoji="1" lang="en-US" altLang="zh-TW" kern="0" dirty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/>
              <a:buNone/>
              <a:defRPr/>
            </a:pPr>
            <a:fld id="{C314E907-3882-49FA-9DF3-0CBF9144CA36}" type="slidenum">
              <a:rPr kumimoji="1" lang="en-US" altLang="zh-TW" kern="0">
                <a:solidFill>
                  <a:srgbClr val="000000"/>
                </a:solidFill>
                <a:cs typeface="Arial" panose="020B0604020202020204"/>
                <a:sym typeface="Arial" panose="020B0604020202020204"/>
              </a:rPr>
              <a:pPr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/>
                <a:buNone/>
                <a:defRPr/>
              </a:pPr>
              <a:t>‹#›</a:t>
            </a:fld>
            <a:endParaRPr kumimoji="1" lang="en-US" altLang="zh-TW" kern="0" dirty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349770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6082424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zh-HK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5" name="PlaceHolder 2"/>
          <p:cNvSpPr>
            <a:spLocks noGrp="1"/>
          </p:cNvSpPr>
          <p:nvPr>
            <p:ph type="subTitle"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8137290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zh-HK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7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zh-HK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688997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zh-HK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9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4350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zh-HK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0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4350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zh-HK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8032399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zh-HK" sz="1800" b="0" strike="noStrike" spc="-1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5382446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PlaceHolder 1"/>
          <p:cNvSpPr>
            <a:spLocks noGrp="1"/>
          </p:cNvSpPr>
          <p:nvPr>
            <p:ph type="subTitle"/>
          </p:nvPr>
        </p:nvSpPr>
        <p:spPr>
          <a:xfrm>
            <a:off x="838080" y="365040"/>
            <a:ext cx="10515240" cy="614412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7657690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zh-HK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4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zh-HK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5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4350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zh-HK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6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5131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zh-HK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149016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zh-HK" sz="1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4350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zh-HK" sz="2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zh-HK" sz="2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6226200" y="4098240"/>
            <a:ext cx="5131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zh-HK" sz="2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zh-HK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8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4350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zh-HK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9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zh-HK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0" name="PlaceHolder 4"/>
          <p:cNvSpPr>
            <a:spLocks noGrp="1"/>
          </p:cNvSpPr>
          <p:nvPr>
            <p:ph type="body"/>
          </p:nvPr>
        </p:nvSpPr>
        <p:spPr>
          <a:xfrm>
            <a:off x="6226200" y="4098240"/>
            <a:ext cx="5131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zh-HK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9629571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zh-HK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2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zh-HK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3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zh-HK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4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1051524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zh-HK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5931839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zh-HK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6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1051524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zh-HK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7" name="PlaceHolder 3"/>
          <p:cNvSpPr>
            <a:spLocks noGrp="1"/>
          </p:cNvSpPr>
          <p:nvPr>
            <p:ph type="body"/>
          </p:nvPr>
        </p:nvSpPr>
        <p:spPr>
          <a:xfrm>
            <a:off x="838080" y="4098240"/>
            <a:ext cx="1051524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zh-HK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7884053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zh-HK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9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zh-HK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0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zh-HK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1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5131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zh-HK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2" name="PlaceHolder 5"/>
          <p:cNvSpPr>
            <a:spLocks noGrp="1"/>
          </p:cNvSpPr>
          <p:nvPr>
            <p:ph type="body"/>
          </p:nvPr>
        </p:nvSpPr>
        <p:spPr>
          <a:xfrm>
            <a:off x="6226200" y="4098240"/>
            <a:ext cx="5131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zh-HK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10902992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zh-HK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4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338580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zh-HK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5" name="PlaceHolder 3"/>
          <p:cNvSpPr>
            <a:spLocks noGrp="1"/>
          </p:cNvSpPr>
          <p:nvPr>
            <p:ph type="body"/>
          </p:nvPr>
        </p:nvSpPr>
        <p:spPr>
          <a:xfrm>
            <a:off x="4393440" y="1825560"/>
            <a:ext cx="338580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zh-HK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6" name="PlaceHolder 4"/>
          <p:cNvSpPr>
            <a:spLocks noGrp="1"/>
          </p:cNvSpPr>
          <p:nvPr>
            <p:ph type="body"/>
          </p:nvPr>
        </p:nvSpPr>
        <p:spPr>
          <a:xfrm>
            <a:off x="7949160" y="1825560"/>
            <a:ext cx="338580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zh-HK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7" name="PlaceHolder 5"/>
          <p:cNvSpPr>
            <a:spLocks noGrp="1"/>
          </p:cNvSpPr>
          <p:nvPr>
            <p:ph type="body"/>
          </p:nvPr>
        </p:nvSpPr>
        <p:spPr>
          <a:xfrm>
            <a:off x="838080" y="4098240"/>
            <a:ext cx="338580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zh-HK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8" name="PlaceHolder 6"/>
          <p:cNvSpPr>
            <a:spLocks noGrp="1"/>
          </p:cNvSpPr>
          <p:nvPr>
            <p:ph type="body"/>
          </p:nvPr>
        </p:nvSpPr>
        <p:spPr>
          <a:xfrm>
            <a:off x="4393440" y="4098240"/>
            <a:ext cx="338580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zh-HK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9" name="PlaceHolder 7"/>
          <p:cNvSpPr>
            <a:spLocks noGrp="1"/>
          </p:cNvSpPr>
          <p:nvPr>
            <p:ph type="body"/>
          </p:nvPr>
        </p:nvSpPr>
        <p:spPr>
          <a:xfrm>
            <a:off x="7949160" y="4098240"/>
            <a:ext cx="338580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zh-HK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15499271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bg bwMode="auto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2810" y="1371600"/>
            <a:ext cx="9146381" cy="3505200"/>
          </a:xfrm>
        </p:spPr>
        <p:txBody>
          <a:bodyPr rtlCol="0">
            <a:noAutofit/>
          </a:bodyPr>
          <a:lstStyle>
            <a:lvl1pPr>
              <a:defRPr sz="7200">
                <a:latin typeface="細明體" panose="02020509000000000000" pitchFamily="49" charset="-120"/>
                <a:ea typeface="細明體" panose="02020509000000000000" pitchFamily="49" charset="-120"/>
              </a:defRPr>
            </a:lvl1pPr>
          </a:lstStyle>
          <a:p>
            <a:pPr rtl="0"/>
            <a:r>
              <a:rPr lang="zh-TW" altLang="en-US" noProof="0"/>
              <a:t>按一下以編輯母片標題樣式</a:t>
            </a:r>
            <a:endParaRPr lang="zh-TW" altLang="en-US" noProof="0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22809" y="4953000"/>
            <a:ext cx="8231744" cy="1066800"/>
          </a:xfrm>
        </p:spPr>
        <p:txBody>
          <a:bodyPr rtlCol="0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  <a:latin typeface="細明體" panose="02020509000000000000" pitchFamily="49" charset="-120"/>
                <a:ea typeface="細明體" panose="02020509000000000000" pitchFamily="49" charset="-12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rtl="0"/>
            <a:r>
              <a:rPr lang="zh-TW" altLang="en-US" noProof="0"/>
              <a:t>按一下以編輯母片副標題樣式</a:t>
            </a:r>
            <a:endParaRPr lang="zh-TW" altLang="en-US" noProof="0" dirty="0"/>
          </a:p>
        </p:txBody>
      </p:sp>
      <p:sp>
        <p:nvSpPr>
          <p:cNvPr id="5" name="頁尾預留位置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細明體" panose="02020509000000000000" pitchFamily="49" charset="-120"/>
                <a:ea typeface="細明體" panose="02020509000000000000" pitchFamily="49" charset="-120"/>
              </a:defRPr>
            </a:lvl1pPr>
          </a:lstStyle>
          <a:p>
            <a:pPr>
              <a:buClr>
                <a:srgbClr val="000000"/>
              </a:buClr>
              <a:buFont typeface="Arial" panose="020B0604020202020204"/>
              <a:buNone/>
              <a:defRPr/>
            </a:pPr>
            <a:endParaRPr lang="zh-TW" altLang="en-US" kern="0" dirty="0">
              <a:solidFill>
                <a:prstClr val="black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4" name="日期預留位置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細明體" panose="02020509000000000000" pitchFamily="49" charset="-120"/>
                <a:ea typeface="細明體" panose="02020509000000000000" pitchFamily="49" charset="-120"/>
              </a:defRPr>
            </a:lvl1pPr>
          </a:lstStyle>
          <a:p>
            <a:pPr>
              <a:buClr>
                <a:srgbClr val="000000"/>
              </a:buClr>
              <a:buFont typeface="Arial" panose="020B0604020202020204"/>
              <a:buNone/>
              <a:defRPr/>
            </a:pPr>
            <a:fld id="{82F06B66-CF3F-40B9-AF09-A97ABC74F14E}" type="datetime1">
              <a:rPr lang="zh-TW" altLang="en-US" kern="0" smtClean="0">
                <a:solidFill>
                  <a:prstClr val="black"/>
                </a:solidFill>
                <a:cs typeface="Arial" panose="020B0604020202020204"/>
                <a:sym typeface="Arial" panose="020B0604020202020204"/>
              </a:rPr>
              <a:pPr>
                <a:buClr>
                  <a:srgbClr val="000000"/>
                </a:buClr>
                <a:buFont typeface="Arial" panose="020B0604020202020204"/>
                <a:buNone/>
                <a:defRPr/>
              </a:pPr>
              <a:t>2025/6/21</a:t>
            </a:fld>
            <a:endParaRPr lang="zh-TW" altLang="en-US" kern="0" dirty="0">
              <a:solidFill>
                <a:prstClr val="black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6" name="投影片編號預留位置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細明體" panose="02020509000000000000" pitchFamily="49" charset="-120"/>
                <a:ea typeface="細明體" panose="02020509000000000000" pitchFamily="49" charset="-120"/>
              </a:defRPr>
            </a:lvl1pPr>
          </a:lstStyle>
          <a:p>
            <a:pPr>
              <a:buClr>
                <a:srgbClr val="000000"/>
              </a:buClr>
              <a:buFont typeface="Arial" panose="020B0604020202020204"/>
              <a:buNone/>
              <a:defRPr/>
            </a:pPr>
            <a:fld id="{E5137D0E-4A4F-4307-8994-C1891D747D59}" type="slidenum">
              <a:rPr lang="en-US" altLang="zh-TW" kern="0" smtClean="0">
                <a:solidFill>
                  <a:prstClr val="black"/>
                </a:solidFill>
                <a:cs typeface="Arial" panose="020B0604020202020204"/>
                <a:sym typeface="Arial" panose="020B0604020202020204"/>
              </a:rPr>
              <a:pPr>
                <a:buClr>
                  <a:srgbClr val="000000"/>
                </a:buClr>
                <a:buFont typeface="Arial" panose="020B0604020202020204"/>
                <a:buNone/>
                <a:defRPr/>
              </a:pPr>
              <a:t>‹#›</a:t>
            </a:fld>
            <a:endParaRPr lang="zh-TW" altLang="en-US" kern="0" dirty="0">
              <a:solidFill>
                <a:prstClr val="black"/>
              </a:solidFill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225053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zh-TW" altLang="en-US" noProof="0"/>
              <a:t>按一下以編輯母片標題樣式</a:t>
            </a:r>
            <a:endParaRPr lang="zh-TW" altLang="en-US" noProof="0" dirty="0"/>
          </a:p>
        </p:txBody>
      </p:sp>
      <p:sp>
        <p:nvSpPr>
          <p:cNvPr id="3" name="內容預留位置 2"/>
          <p:cNvSpPr>
            <a:spLocks noGrp="1"/>
          </p:cNvSpPr>
          <p:nvPr>
            <p:ph idx="1"/>
          </p:nvPr>
        </p:nvSpPr>
        <p:spPr/>
        <p:txBody>
          <a:bodyPr rtlCol="0"/>
          <a:lstStyle>
            <a:lvl5pPr>
              <a:defRPr/>
            </a:lvl5pPr>
            <a:lvl6pPr>
              <a:defRPr baseline="0"/>
            </a:lvl6pPr>
            <a:lvl7pPr>
              <a:defRPr baseline="0"/>
            </a:lvl7pPr>
            <a:lvl8pPr>
              <a:defRPr baseline="0"/>
            </a:lvl8pPr>
            <a:lvl9pPr>
              <a:defRPr baseline="0"/>
            </a:lvl9pPr>
          </a:lstStyle>
          <a:p>
            <a:pPr lvl="0" rtl="0"/>
            <a:r>
              <a:rPr lang="zh-TW" altLang="en-US" noProof="0"/>
              <a:t>按一下以編輯母片文字樣式</a:t>
            </a:r>
          </a:p>
          <a:p>
            <a:pPr lvl="1" rtl="0"/>
            <a:r>
              <a:rPr lang="zh-TW" altLang="en-US" noProof="0"/>
              <a:t>第二層</a:t>
            </a:r>
          </a:p>
          <a:p>
            <a:pPr lvl="2" rtl="0"/>
            <a:r>
              <a:rPr lang="zh-TW" altLang="en-US" noProof="0"/>
              <a:t>第三層</a:t>
            </a:r>
          </a:p>
          <a:p>
            <a:pPr lvl="3" rtl="0"/>
            <a:r>
              <a:rPr lang="zh-TW" altLang="en-US" noProof="0"/>
              <a:t>第四層</a:t>
            </a:r>
          </a:p>
          <a:p>
            <a:pPr lvl="4" rtl="0"/>
            <a:r>
              <a:rPr lang="zh-TW" altLang="en-US" noProof="0"/>
              <a:t>第五層</a:t>
            </a:r>
            <a:endParaRPr lang="zh-TW" altLang="en-US" noProof="0" dirty="0"/>
          </a:p>
        </p:txBody>
      </p:sp>
      <p:sp>
        <p:nvSpPr>
          <p:cNvPr id="5" name="頁尾預留位置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>
              <a:buClr>
                <a:srgbClr val="000000"/>
              </a:buClr>
              <a:buFont typeface="Arial" panose="020B0604020202020204"/>
              <a:buNone/>
              <a:defRPr/>
            </a:pPr>
            <a:endParaRPr lang="zh-TW" altLang="en-US" kern="0" dirty="0">
              <a:solidFill>
                <a:prstClr val="black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4" name="日期預留位置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buClr>
                <a:srgbClr val="000000"/>
              </a:buClr>
              <a:buFont typeface="Arial" panose="020B0604020202020204"/>
              <a:buNone/>
              <a:defRPr/>
            </a:pPr>
            <a:fld id="{C56C5F33-3F51-4DC7-860C-6D461886C6C8}" type="datetime1">
              <a:rPr lang="zh-TW" altLang="en-US" kern="0" smtClean="0">
                <a:solidFill>
                  <a:prstClr val="black"/>
                </a:solidFill>
                <a:cs typeface="Arial" panose="020B0604020202020204"/>
                <a:sym typeface="Arial" panose="020B0604020202020204"/>
              </a:rPr>
              <a:pPr>
                <a:buClr>
                  <a:srgbClr val="000000"/>
                </a:buClr>
                <a:buFont typeface="Arial" panose="020B0604020202020204"/>
                <a:buNone/>
                <a:defRPr/>
              </a:pPr>
              <a:t>2025/6/21</a:t>
            </a:fld>
            <a:endParaRPr lang="zh-TW" altLang="en-US" kern="0" dirty="0">
              <a:solidFill>
                <a:prstClr val="black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6" name="投影片編號預留位置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>
              <a:buClr>
                <a:srgbClr val="000000"/>
              </a:buClr>
              <a:buFont typeface="Arial" panose="020B0604020202020204"/>
              <a:buNone/>
              <a:defRPr/>
            </a:pPr>
            <a:fld id="{E5137D0E-4A4F-4307-8994-C1891D747D59}" type="slidenum">
              <a:rPr kern="0">
                <a:solidFill>
                  <a:prstClr val="black"/>
                </a:solidFill>
                <a:cs typeface="Arial" panose="020B0604020202020204"/>
                <a:sym typeface="Arial" panose="020B0604020202020204"/>
              </a:rPr>
              <a:pPr>
                <a:buClr>
                  <a:srgbClr val="000000"/>
                </a:buClr>
                <a:buFont typeface="Arial" panose="020B0604020202020204"/>
                <a:buNone/>
                <a:defRPr/>
              </a:pPr>
              <a:t>‹#›</a:t>
            </a:fld>
            <a:endParaRPr kern="0" dirty="0">
              <a:solidFill>
                <a:prstClr val="black"/>
              </a:solidFill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431474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bg bwMode="auto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522811" y="2514601"/>
            <a:ext cx="9146381" cy="2819400"/>
          </a:xfrm>
        </p:spPr>
        <p:txBody>
          <a:bodyPr rtlCol="0" anchor="b">
            <a:noAutofit/>
          </a:bodyPr>
          <a:lstStyle>
            <a:lvl1pPr algn="l">
              <a:defRPr sz="6600" b="0" i="0" cap="none" baseline="0"/>
            </a:lvl1pPr>
          </a:lstStyle>
          <a:p>
            <a:pPr rtl="0"/>
            <a:r>
              <a:rPr lang="zh-TW" altLang="en-US" noProof="0"/>
              <a:t>按一下以編輯母片標題樣式</a:t>
            </a:r>
            <a:endParaRPr lang="zh-TW" altLang="en-US" noProof="0" dirty="0"/>
          </a:p>
        </p:txBody>
      </p:sp>
      <p:sp>
        <p:nvSpPr>
          <p:cNvPr id="3" name="文字預留位置 2"/>
          <p:cNvSpPr>
            <a:spLocks noGrp="1"/>
          </p:cNvSpPr>
          <p:nvPr>
            <p:ph type="body" idx="1"/>
          </p:nvPr>
        </p:nvSpPr>
        <p:spPr>
          <a:xfrm>
            <a:off x="1522809" y="990600"/>
            <a:ext cx="8231744" cy="1143000"/>
          </a:xfrm>
        </p:spPr>
        <p:txBody>
          <a:bodyPr rtlCol="0" anchor="t">
            <a:normAutofit/>
          </a:bodyPr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zh-TW" altLang="en-US" noProof="0"/>
              <a:t>按一下以編輯母片文字樣式</a:t>
            </a:r>
          </a:p>
        </p:txBody>
      </p:sp>
      <p:sp>
        <p:nvSpPr>
          <p:cNvPr id="5" name="頁尾預留位置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>
              <a:buClr>
                <a:srgbClr val="000000"/>
              </a:buClr>
              <a:buFont typeface="Arial" panose="020B0604020202020204"/>
              <a:buNone/>
              <a:defRPr/>
            </a:pPr>
            <a:endParaRPr lang="zh-TW" altLang="en-US" kern="0" dirty="0">
              <a:solidFill>
                <a:prstClr val="black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4" name="日期預留位置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buClr>
                <a:srgbClr val="000000"/>
              </a:buClr>
              <a:buFont typeface="Arial" panose="020B0604020202020204"/>
              <a:buNone/>
              <a:defRPr/>
            </a:pPr>
            <a:fld id="{744C6340-6A80-427C-87DA-132633CAE944}" type="datetime1">
              <a:rPr lang="zh-TW" altLang="en-US" kern="0" smtClean="0">
                <a:solidFill>
                  <a:prstClr val="black"/>
                </a:solidFill>
                <a:cs typeface="Arial" panose="020B0604020202020204"/>
                <a:sym typeface="Arial" panose="020B0604020202020204"/>
              </a:rPr>
              <a:pPr>
                <a:buClr>
                  <a:srgbClr val="000000"/>
                </a:buClr>
                <a:buFont typeface="Arial" panose="020B0604020202020204"/>
                <a:buNone/>
                <a:defRPr/>
              </a:pPr>
              <a:t>2025/6/21</a:t>
            </a:fld>
            <a:endParaRPr lang="zh-TW" altLang="en-US" kern="0" dirty="0">
              <a:solidFill>
                <a:prstClr val="black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6" name="投影片編號預留位置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>
              <a:buClr>
                <a:srgbClr val="000000"/>
              </a:buClr>
              <a:buFont typeface="Arial" panose="020B0604020202020204"/>
              <a:buNone/>
              <a:defRPr/>
            </a:pPr>
            <a:fld id="{E5137D0E-4A4F-4307-8994-C1891D747D59}" type="slidenum">
              <a:rPr kern="0">
                <a:solidFill>
                  <a:prstClr val="black"/>
                </a:solidFill>
                <a:cs typeface="Arial" panose="020B0604020202020204"/>
                <a:sym typeface="Arial" panose="020B0604020202020204"/>
              </a:rPr>
              <a:pPr>
                <a:buClr>
                  <a:srgbClr val="000000"/>
                </a:buClr>
                <a:buFont typeface="Arial" panose="020B0604020202020204"/>
                <a:buNone/>
                <a:defRPr/>
              </a:pPr>
              <a:t>‹#›</a:t>
            </a:fld>
            <a:endParaRPr kern="0" dirty="0">
              <a:solidFill>
                <a:prstClr val="black"/>
              </a:solidFill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953539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522811" y="533400"/>
            <a:ext cx="9603701" cy="1143000"/>
          </a:xfrm>
        </p:spPr>
        <p:txBody>
          <a:bodyPr rtlCol="0"/>
          <a:lstStyle/>
          <a:p>
            <a:pPr rtl="0"/>
            <a:r>
              <a:rPr lang="zh-TW" altLang="en-US" noProof="0"/>
              <a:t>按一下以編輯母片標題樣式</a:t>
            </a:r>
            <a:endParaRPr lang="zh-TW" altLang="en-US" noProof="0" dirty="0"/>
          </a:p>
        </p:txBody>
      </p:sp>
      <p:sp>
        <p:nvSpPr>
          <p:cNvPr id="3" name="內容預留位置 2"/>
          <p:cNvSpPr>
            <a:spLocks noGrp="1"/>
          </p:cNvSpPr>
          <p:nvPr>
            <p:ph sz="half" idx="1"/>
          </p:nvPr>
        </p:nvSpPr>
        <p:spPr>
          <a:xfrm>
            <a:off x="1522812" y="1828800"/>
            <a:ext cx="4646361" cy="4191000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zh-TW" altLang="en-US" noProof="0"/>
              <a:t>按一下以編輯母片文字樣式</a:t>
            </a:r>
          </a:p>
          <a:p>
            <a:pPr lvl="1" rtl="0"/>
            <a:r>
              <a:rPr lang="zh-TW" altLang="en-US" noProof="0"/>
              <a:t>第二層</a:t>
            </a:r>
          </a:p>
          <a:p>
            <a:pPr lvl="2" rtl="0"/>
            <a:r>
              <a:rPr lang="zh-TW" altLang="en-US" noProof="0"/>
              <a:t>第三層</a:t>
            </a:r>
          </a:p>
          <a:p>
            <a:pPr lvl="3" rtl="0"/>
            <a:r>
              <a:rPr lang="zh-TW" altLang="en-US" noProof="0"/>
              <a:t>第四層</a:t>
            </a:r>
          </a:p>
          <a:p>
            <a:pPr lvl="4" rtl="0"/>
            <a:r>
              <a:rPr lang="zh-TW" altLang="en-US" noProof="0"/>
              <a:t>第五層</a:t>
            </a:r>
            <a:endParaRPr lang="zh-TW" altLang="en-US" noProof="0" dirty="0"/>
          </a:p>
        </p:txBody>
      </p:sp>
      <p:sp>
        <p:nvSpPr>
          <p:cNvPr id="4" name="內容預留位置 3"/>
          <p:cNvSpPr>
            <a:spLocks noGrp="1"/>
          </p:cNvSpPr>
          <p:nvPr>
            <p:ph sz="half" idx="2"/>
          </p:nvPr>
        </p:nvSpPr>
        <p:spPr>
          <a:xfrm>
            <a:off x="6477099" y="1828800"/>
            <a:ext cx="4649412" cy="4191000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zh-TW" altLang="en-US" noProof="0"/>
              <a:t>按一下以編輯母片文字樣式</a:t>
            </a:r>
          </a:p>
          <a:p>
            <a:pPr lvl="1" rtl="0"/>
            <a:r>
              <a:rPr lang="zh-TW" altLang="en-US" noProof="0"/>
              <a:t>第二層</a:t>
            </a:r>
          </a:p>
          <a:p>
            <a:pPr lvl="2" rtl="0"/>
            <a:r>
              <a:rPr lang="zh-TW" altLang="en-US" noProof="0"/>
              <a:t>第三層</a:t>
            </a:r>
          </a:p>
          <a:p>
            <a:pPr lvl="3" rtl="0"/>
            <a:r>
              <a:rPr lang="zh-TW" altLang="en-US" noProof="0"/>
              <a:t>第四層</a:t>
            </a:r>
          </a:p>
          <a:p>
            <a:pPr lvl="4" rtl="0"/>
            <a:r>
              <a:rPr lang="zh-TW" altLang="en-US" noProof="0"/>
              <a:t>第五層</a:t>
            </a:r>
            <a:endParaRPr lang="zh-TW" altLang="en-US" noProof="0" dirty="0"/>
          </a:p>
        </p:txBody>
      </p:sp>
      <p:sp>
        <p:nvSpPr>
          <p:cNvPr id="6" name="頁尾預留位置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>
              <a:buClr>
                <a:srgbClr val="000000"/>
              </a:buClr>
              <a:buFont typeface="Arial" panose="020B0604020202020204"/>
              <a:buNone/>
              <a:defRPr/>
            </a:pPr>
            <a:endParaRPr lang="zh-TW" altLang="en-US" kern="0" dirty="0">
              <a:solidFill>
                <a:prstClr val="black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5" name="日期預留位置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buClr>
                <a:srgbClr val="000000"/>
              </a:buClr>
              <a:buFont typeface="Arial" panose="020B0604020202020204"/>
              <a:buNone/>
              <a:defRPr/>
            </a:pPr>
            <a:fld id="{FBD25646-8E3C-4C0B-B89D-E1FB9C020407}" type="datetime1">
              <a:rPr lang="zh-TW" altLang="en-US" kern="0" smtClean="0">
                <a:solidFill>
                  <a:prstClr val="black"/>
                </a:solidFill>
                <a:cs typeface="Arial" panose="020B0604020202020204"/>
                <a:sym typeface="Arial" panose="020B0604020202020204"/>
              </a:rPr>
              <a:pPr>
                <a:buClr>
                  <a:srgbClr val="000000"/>
                </a:buClr>
                <a:buFont typeface="Arial" panose="020B0604020202020204"/>
                <a:buNone/>
                <a:defRPr/>
              </a:pPr>
              <a:t>2025/6/21</a:t>
            </a:fld>
            <a:endParaRPr lang="zh-TW" altLang="en-US" kern="0" dirty="0">
              <a:solidFill>
                <a:prstClr val="black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7" name="投影片編號預留位置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>
              <a:buClr>
                <a:srgbClr val="000000"/>
              </a:buClr>
              <a:buFont typeface="Arial" panose="020B0604020202020204"/>
              <a:buNone/>
              <a:defRPr/>
            </a:pPr>
            <a:fld id="{E5137D0E-4A4F-4307-8994-C1891D747D59}" type="slidenum">
              <a:rPr kern="0">
                <a:solidFill>
                  <a:prstClr val="black"/>
                </a:solidFill>
                <a:cs typeface="Arial" panose="020B0604020202020204"/>
                <a:sym typeface="Arial" panose="020B0604020202020204"/>
              </a:rPr>
              <a:pPr>
                <a:buClr>
                  <a:srgbClr val="000000"/>
                </a:buClr>
                <a:buFont typeface="Arial" panose="020B0604020202020204"/>
                <a:buNone/>
                <a:defRPr/>
              </a:pPr>
              <a:t>‹#›</a:t>
            </a:fld>
            <a:endParaRPr kern="0" dirty="0">
              <a:solidFill>
                <a:prstClr val="black"/>
              </a:solidFill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774631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522811" y="533400"/>
            <a:ext cx="9603701" cy="1143000"/>
          </a:xfrm>
        </p:spPr>
        <p:txBody>
          <a:bodyPr rtlCol="0"/>
          <a:lstStyle>
            <a:lvl1pPr>
              <a:defRPr/>
            </a:lvl1pPr>
          </a:lstStyle>
          <a:p>
            <a:pPr rtl="0"/>
            <a:r>
              <a:rPr lang="zh-TW" altLang="en-US" noProof="0"/>
              <a:t>按一下以編輯母片標題樣式</a:t>
            </a:r>
            <a:endParaRPr lang="zh-TW" altLang="en-US" noProof="0" dirty="0"/>
          </a:p>
        </p:txBody>
      </p:sp>
      <p:sp>
        <p:nvSpPr>
          <p:cNvPr id="3" name="文字預留位置 2"/>
          <p:cNvSpPr>
            <a:spLocks noGrp="1"/>
          </p:cNvSpPr>
          <p:nvPr>
            <p:ph type="body" idx="1"/>
          </p:nvPr>
        </p:nvSpPr>
        <p:spPr>
          <a:xfrm>
            <a:off x="1522812" y="1828800"/>
            <a:ext cx="4646361" cy="762000"/>
          </a:xfrm>
        </p:spPr>
        <p:txBody>
          <a:bodyPr rtlCol="0" anchor="ctr"/>
          <a:lstStyle>
            <a:lvl1pPr marL="0" indent="0">
              <a:spcBef>
                <a:spcPts val="0"/>
              </a:spcBef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zh-TW" altLang="en-US" noProof="0"/>
              <a:t>按一下以編輯母片文字樣式</a:t>
            </a:r>
          </a:p>
        </p:txBody>
      </p:sp>
      <p:sp>
        <p:nvSpPr>
          <p:cNvPr id="4" name="內容預留位置 3"/>
          <p:cNvSpPr>
            <a:spLocks noGrp="1"/>
          </p:cNvSpPr>
          <p:nvPr>
            <p:ph sz="half" idx="2"/>
          </p:nvPr>
        </p:nvSpPr>
        <p:spPr>
          <a:xfrm>
            <a:off x="1522812" y="2667000"/>
            <a:ext cx="4646361" cy="3352800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 baseline="0"/>
            </a:lvl6pPr>
            <a:lvl7pPr>
              <a:defRPr sz="1400" baseline="0"/>
            </a:lvl7pPr>
            <a:lvl8pPr>
              <a:defRPr sz="1400" baseline="0"/>
            </a:lvl8pPr>
            <a:lvl9pPr>
              <a:defRPr sz="1400" baseline="0"/>
            </a:lvl9pPr>
          </a:lstStyle>
          <a:p>
            <a:pPr lvl="0" rtl="0"/>
            <a:r>
              <a:rPr lang="zh-TW" altLang="en-US" noProof="0"/>
              <a:t>按一下以編輯母片文字樣式</a:t>
            </a:r>
          </a:p>
          <a:p>
            <a:pPr lvl="1" rtl="0"/>
            <a:r>
              <a:rPr lang="zh-TW" altLang="en-US" noProof="0"/>
              <a:t>第二層</a:t>
            </a:r>
          </a:p>
          <a:p>
            <a:pPr lvl="2" rtl="0"/>
            <a:r>
              <a:rPr lang="zh-TW" altLang="en-US" noProof="0"/>
              <a:t>第三層</a:t>
            </a:r>
          </a:p>
          <a:p>
            <a:pPr lvl="3" rtl="0"/>
            <a:r>
              <a:rPr lang="zh-TW" altLang="en-US" noProof="0"/>
              <a:t>第四層</a:t>
            </a:r>
          </a:p>
          <a:p>
            <a:pPr lvl="4" rtl="0"/>
            <a:r>
              <a:rPr lang="zh-TW" altLang="en-US" noProof="0"/>
              <a:t>第五層</a:t>
            </a:r>
            <a:endParaRPr lang="zh-TW" altLang="en-US" noProof="0" dirty="0"/>
          </a:p>
        </p:txBody>
      </p:sp>
      <p:sp>
        <p:nvSpPr>
          <p:cNvPr id="5" name="文字預留位置 4"/>
          <p:cNvSpPr>
            <a:spLocks noGrp="1"/>
          </p:cNvSpPr>
          <p:nvPr>
            <p:ph type="body" sz="quarter" idx="3"/>
          </p:nvPr>
        </p:nvSpPr>
        <p:spPr>
          <a:xfrm>
            <a:off x="6480150" y="1828800"/>
            <a:ext cx="4646361" cy="762000"/>
          </a:xfrm>
        </p:spPr>
        <p:txBody>
          <a:bodyPr rtlCol="0" anchor="ctr"/>
          <a:lstStyle>
            <a:lvl1pPr marL="0" indent="0">
              <a:spcBef>
                <a:spcPts val="0"/>
              </a:spcBef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zh-TW" altLang="en-US" noProof="0"/>
              <a:t>按一下以編輯母片文字樣式</a:t>
            </a:r>
          </a:p>
        </p:txBody>
      </p:sp>
      <p:sp>
        <p:nvSpPr>
          <p:cNvPr id="6" name="內容預留位置 5"/>
          <p:cNvSpPr>
            <a:spLocks noGrp="1"/>
          </p:cNvSpPr>
          <p:nvPr>
            <p:ph sz="quarter" idx="4"/>
          </p:nvPr>
        </p:nvSpPr>
        <p:spPr>
          <a:xfrm>
            <a:off x="6480150" y="2667000"/>
            <a:ext cx="4646361" cy="3352800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zh-TW" altLang="en-US" noProof="0"/>
              <a:t>按一下以編輯母片文字樣式</a:t>
            </a:r>
          </a:p>
          <a:p>
            <a:pPr lvl="1" rtl="0"/>
            <a:r>
              <a:rPr lang="zh-TW" altLang="en-US" noProof="0"/>
              <a:t>第二層</a:t>
            </a:r>
          </a:p>
          <a:p>
            <a:pPr lvl="2" rtl="0"/>
            <a:r>
              <a:rPr lang="zh-TW" altLang="en-US" noProof="0"/>
              <a:t>第三層</a:t>
            </a:r>
          </a:p>
          <a:p>
            <a:pPr lvl="3" rtl="0"/>
            <a:r>
              <a:rPr lang="zh-TW" altLang="en-US" noProof="0"/>
              <a:t>第四層</a:t>
            </a:r>
          </a:p>
          <a:p>
            <a:pPr lvl="4" rtl="0"/>
            <a:r>
              <a:rPr lang="zh-TW" altLang="en-US" noProof="0"/>
              <a:t>第五層</a:t>
            </a:r>
            <a:endParaRPr lang="zh-TW" altLang="en-US" noProof="0" dirty="0"/>
          </a:p>
        </p:txBody>
      </p:sp>
      <p:sp>
        <p:nvSpPr>
          <p:cNvPr id="8" name="頁尾預留位置 6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>
              <a:buClr>
                <a:srgbClr val="000000"/>
              </a:buClr>
              <a:buFont typeface="Arial" panose="020B0604020202020204"/>
              <a:buNone/>
              <a:defRPr/>
            </a:pPr>
            <a:endParaRPr lang="zh-TW" altLang="en-US" kern="0" dirty="0">
              <a:solidFill>
                <a:prstClr val="black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7" name="日期預留位置 7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buClr>
                <a:srgbClr val="000000"/>
              </a:buClr>
              <a:buFont typeface="Arial" panose="020B0604020202020204"/>
              <a:buNone/>
              <a:defRPr/>
            </a:pPr>
            <a:fld id="{7E818FCF-6569-4344-8AFE-6EF155008EC0}" type="datetime1">
              <a:rPr lang="zh-TW" altLang="en-US" kern="0" smtClean="0">
                <a:solidFill>
                  <a:prstClr val="black"/>
                </a:solidFill>
                <a:cs typeface="Arial" panose="020B0604020202020204"/>
                <a:sym typeface="Arial" panose="020B0604020202020204"/>
              </a:rPr>
              <a:pPr>
                <a:buClr>
                  <a:srgbClr val="000000"/>
                </a:buClr>
                <a:buFont typeface="Arial" panose="020B0604020202020204"/>
                <a:buNone/>
                <a:defRPr/>
              </a:pPr>
              <a:t>2025/6/21</a:t>
            </a:fld>
            <a:endParaRPr lang="zh-TW" altLang="en-US" kern="0" dirty="0">
              <a:solidFill>
                <a:prstClr val="black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9" name="投影片編號預留位置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>
              <a:buClr>
                <a:srgbClr val="000000"/>
              </a:buClr>
              <a:buFont typeface="Arial" panose="020B0604020202020204"/>
              <a:buNone/>
              <a:defRPr/>
            </a:pPr>
            <a:fld id="{E5137D0E-4A4F-4307-8994-C1891D747D59}" type="slidenum">
              <a:rPr kern="0">
                <a:solidFill>
                  <a:prstClr val="black"/>
                </a:solidFill>
                <a:cs typeface="Arial" panose="020B0604020202020204"/>
                <a:sym typeface="Arial" panose="020B0604020202020204"/>
              </a:rPr>
              <a:pPr>
                <a:buClr>
                  <a:srgbClr val="000000"/>
                </a:buClr>
                <a:buFont typeface="Arial" panose="020B0604020202020204"/>
                <a:buNone/>
                <a:defRPr/>
              </a:pPr>
              <a:t>‹#›</a:t>
            </a:fld>
            <a:endParaRPr kern="0" dirty="0">
              <a:solidFill>
                <a:prstClr val="black"/>
              </a:solidFill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323889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zh-HK" sz="1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zh-HK" sz="2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zh-HK" sz="2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1051524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zh-HK" sz="2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zh-TW" altLang="en-US" noProof="0"/>
              <a:t>按一下以編輯母片標題樣式</a:t>
            </a:r>
            <a:endParaRPr lang="zh-TW" altLang="en-US" noProof="0" dirty="0"/>
          </a:p>
        </p:txBody>
      </p:sp>
      <p:sp>
        <p:nvSpPr>
          <p:cNvPr id="4" name="頁尾預留位置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>
              <a:buClr>
                <a:srgbClr val="000000"/>
              </a:buClr>
              <a:buFont typeface="Arial" panose="020B0604020202020204"/>
              <a:buNone/>
              <a:defRPr/>
            </a:pPr>
            <a:endParaRPr lang="zh-TW" altLang="en-US" kern="0" dirty="0">
              <a:solidFill>
                <a:prstClr val="black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3" name="日期預留位置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buClr>
                <a:srgbClr val="000000"/>
              </a:buClr>
              <a:buFont typeface="Arial" panose="020B0604020202020204"/>
              <a:buNone/>
              <a:defRPr/>
            </a:pPr>
            <a:fld id="{CC9D42E0-4F31-432C-96D3-F4A84D5339D8}" type="datetime1">
              <a:rPr lang="zh-TW" altLang="en-US" kern="0" smtClean="0">
                <a:solidFill>
                  <a:prstClr val="black"/>
                </a:solidFill>
                <a:cs typeface="Arial" panose="020B0604020202020204"/>
                <a:sym typeface="Arial" panose="020B0604020202020204"/>
              </a:rPr>
              <a:pPr>
                <a:buClr>
                  <a:srgbClr val="000000"/>
                </a:buClr>
                <a:buFont typeface="Arial" panose="020B0604020202020204"/>
                <a:buNone/>
                <a:defRPr/>
              </a:pPr>
              <a:t>2025/6/21</a:t>
            </a:fld>
            <a:endParaRPr lang="zh-TW" altLang="en-US" kern="0" dirty="0">
              <a:solidFill>
                <a:prstClr val="black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5" name="投影片編號預留位置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>
              <a:buClr>
                <a:srgbClr val="000000"/>
              </a:buClr>
              <a:buFont typeface="Arial" panose="020B0604020202020204"/>
              <a:buNone/>
              <a:defRPr/>
            </a:pPr>
            <a:fld id="{E5137D0E-4A4F-4307-8994-C1891D747D59}" type="slidenum">
              <a:rPr kern="0">
                <a:solidFill>
                  <a:prstClr val="black"/>
                </a:solidFill>
                <a:cs typeface="Arial" panose="020B0604020202020204"/>
                <a:sym typeface="Arial" panose="020B0604020202020204"/>
              </a:rPr>
              <a:pPr>
                <a:buClr>
                  <a:srgbClr val="000000"/>
                </a:buClr>
                <a:buFont typeface="Arial" panose="020B0604020202020204"/>
                <a:buNone/>
                <a:defRPr/>
              </a:pPr>
              <a:t>‹#›</a:t>
            </a:fld>
            <a:endParaRPr kern="0" dirty="0">
              <a:solidFill>
                <a:prstClr val="black"/>
              </a:solidFill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736539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 bwMode="auto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頁尾預留位置 1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>
              <a:buClr>
                <a:srgbClr val="000000"/>
              </a:buClr>
              <a:buFont typeface="Arial" panose="020B0604020202020204"/>
              <a:buNone/>
              <a:defRPr/>
            </a:pPr>
            <a:endParaRPr lang="zh-TW" altLang="en-US" kern="0" dirty="0">
              <a:solidFill>
                <a:prstClr val="black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2" name="日期預留位置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buClr>
                <a:srgbClr val="000000"/>
              </a:buClr>
              <a:buFont typeface="Arial" panose="020B0604020202020204"/>
              <a:buNone/>
              <a:defRPr/>
            </a:pPr>
            <a:fld id="{DDEF3018-C246-4823-8E84-FE17FC63A07D}" type="datetime1">
              <a:rPr lang="zh-TW" altLang="en-US" kern="0" smtClean="0">
                <a:solidFill>
                  <a:prstClr val="black"/>
                </a:solidFill>
                <a:cs typeface="Arial" panose="020B0604020202020204"/>
                <a:sym typeface="Arial" panose="020B0604020202020204"/>
              </a:rPr>
              <a:pPr>
                <a:buClr>
                  <a:srgbClr val="000000"/>
                </a:buClr>
                <a:buFont typeface="Arial" panose="020B0604020202020204"/>
                <a:buNone/>
                <a:defRPr/>
              </a:pPr>
              <a:t>2025/6/21</a:t>
            </a:fld>
            <a:endParaRPr lang="zh-TW" altLang="en-US" kern="0" dirty="0">
              <a:solidFill>
                <a:prstClr val="black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4" name="投影片編號預留位置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>
              <a:buClr>
                <a:srgbClr val="000000"/>
              </a:buClr>
              <a:buFont typeface="Arial" panose="020B0604020202020204"/>
              <a:buNone/>
              <a:defRPr/>
            </a:pPr>
            <a:fld id="{E5137D0E-4A4F-4307-8994-C1891D747D59}" type="slidenum">
              <a:rPr kern="0">
                <a:solidFill>
                  <a:prstClr val="black"/>
                </a:solidFill>
                <a:cs typeface="Arial" panose="020B0604020202020204"/>
                <a:sym typeface="Arial" panose="020B0604020202020204"/>
              </a:rPr>
              <a:pPr>
                <a:buClr>
                  <a:srgbClr val="000000"/>
                </a:buClr>
                <a:buFont typeface="Arial" panose="020B0604020202020204"/>
                <a:buNone/>
                <a:defRPr/>
              </a:pPr>
              <a:t>‹#›</a:t>
            </a:fld>
            <a:endParaRPr kern="0" dirty="0">
              <a:solidFill>
                <a:prstClr val="black"/>
              </a:solidFill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458360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bg bwMode="auto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6833" y="2590800"/>
            <a:ext cx="3277452" cy="1924050"/>
          </a:xfrm>
        </p:spPr>
        <p:txBody>
          <a:bodyPr rtlCol="0" anchor="b">
            <a:normAutofit/>
          </a:bodyPr>
          <a:lstStyle>
            <a:lvl1pPr algn="l">
              <a:defRPr sz="3200" b="0"/>
            </a:lvl1pPr>
          </a:lstStyle>
          <a:p>
            <a:pPr rtl="0"/>
            <a:r>
              <a:rPr lang="zh-TW" altLang="en-US" noProof="0"/>
              <a:t>按一下以編輯母片標題樣式</a:t>
            </a:r>
            <a:endParaRPr lang="zh-TW" altLang="en-US" noProof="0" dirty="0"/>
          </a:p>
        </p:txBody>
      </p:sp>
      <p:sp>
        <p:nvSpPr>
          <p:cNvPr id="4" name="文字預留位置 2"/>
          <p:cNvSpPr>
            <a:spLocks noGrp="1"/>
          </p:cNvSpPr>
          <p:nvPr>
            <p:ph type="body" sz="half" idx="2"/>
          </p:nvPr>
        </p:nvSpPr>
        <p:spPr>
          <a:xfrm>
            <a:off x="836833" y="4648200"/>
            <a:ext cx="3277452" cy="1371600"/>
          </a:xfrm>
        </p:spPr>
        <p:txBody>
          <a:bodyPr rtlCol="0">
            <a:normAutofit/>
          </a:bodyPr>
          <a:lstStyle>
            <a:lvl1pPr marL="0" indent="0"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zh-TW" altLang="en-US" noProof="0"/>
              <a:t>按一下以編輯母片文字樣式</a:t>
            </a:r>
          </a:p>
        </p:txBody>
      </p:sp>
      <p:sp>
        <p:nvSpPr>
          <p:cNvPr id="3" name="內容預留位置 3"/>
          <p:cNvSpPr>
            <a:spLocks noGrp="1"/>
          </p:cNvSpPr>
          <p:nvPr>
            <p:ph idx="1"/>
          </p:nvPr>
        </p:nvSpPr>
        <p:spPr>
          <a:xfrm>
            <a:off x="5181362" y="838200"/>
            <a:ext cx="6173809" cy="5181600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zh-TW" altLang="en-US" noProof="0"/>
              <a:t>按一下以編輯母片文字樣式</a:t>
            </a:r>
          </a:p>
          <a:p>
            <a:pPr lvl="1" rtl="0"/>
            <a:r>
              <a:rPr lang="zh-TW" altLang="en-US" noProof="0"/>
              <a:t>第二層</a:t>
            </a:r>
          </a:p>
          <a:p>
            <a:pPr lvl="2" rtl="0"/>
            <a:r>
              <a:rPr lang="zh-TW" altLang="en-US" noProof="0"/>
              <a:t>第三層</a:t>
            </a:r>
          </a:p>
          <a:p>
            <a:pPr lvl="3" rtl="0"/>
            <a:r>
              <a:rPr lang="zh-TW" altLang="en-US" noProof="0"/>
              <a:t>第四層</a:t>
            </a:r>
          </a:p>
          <a:p>
            <a:pPr lvl="4" rtl="0"/>
            <a:r>
              <a:rPr lang="zh-TW" altLang="en-US" noProof="0"/>
              <a:t>第五層</a:t>
            </a:r>
            <a:endParaRPr lang="zh-TW" altLang="en-US" noProof="0" dirty="0"/>
          </a:p>
        </p:txBody>
      </p:sp>
      <p:sp>
        <p:nvSpPr>
          <p:cNvPr id="9" name="頁尾預留位置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>
              <a:buClr>
                <a:srgbClr val="000000"/>
              </a:buClr>
              <a:buFont typeface="Arial" panose="020B0604020202020204"/>
              <a:buNone/>
              <a:defRPr/>
            </a:pPr>
            <a:endParaRPr lang="zh-TW" altLang="en-US" kern="0" dirty="0">
              <a:solidFill>
                <a:prstClr val="black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8" name="日期預留位置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buClr>
                <a:srgbClr val="000000"/>
              </a:buClr>
              <a:buFont typeface="Arial" panose="020B0604020202020204"/>
              <a:buNone/>
              <a:defRPr/>
            </a:pPr>
            <a:fld id="{68022E0D-AA91-4434-9E70-7BAD40B439DB}" type="datetime1">
              <a:rPr lang="zh-TW" altLang="en-US" kern="0" smtClean="0">
                <a:solidFill>
                  <a:prstClr val="black"/>
                </a:solidFill>
                <a:cs typeface="Arial" panose="020B0604020202020204"/>
                <a:sym typeface="Arial" panose="020B0604020202020204"/>
              </a:rPr>
              <a:pPr>
                <a:buClr>
                  <a:srgbClr val="000000"/>
                </a:buClr>
                <a:buFont typeface="Arial" panose="020B0604020202020204"/>
                <a:buNone/>
                <a:defRPr/>
              </a:pPr>
              <a:t>2025/6/21</a:t>
            </a:fld>
            <a:endParaRPr lang="zh-TW" altLang="en-US" kern="0" dirty="0">
              <a:solidFill>
                <a:prstClr val="black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10" name="投影片編號預留位置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>
              <a:buClr>
                <a:srgbClr val="000000"/>
              </a:buClr>
              <a:buFont typeface="Arial" panose="020B0604020202020204"/>
              <a:buNone/>
              <a:defRPr/>
            </a:pPr>
            <a:fld id="{E5137D0E-4A4F-4307-8994-C1891D747D59}" type="slidenum">
              <a:rPr kern="0">
                <a:solidFill>
                  <a:prstClr val="black"/>
                </a:solidFill>
                <a:cs typeface="Arial" panose="020B0604020202020204"/>
                <a:sym typeface="Arial" panose="020B0604020202020204"/>
              </a:rPr>
              <a:pPr>
                <a:buClr>
                  <a:srgbClr val="000000"/>
                </a:buClr>
                <a:buFont typeface="Arial" panose="020B0604020202020204"/>
                <a:buNone/>
                <a:defRPr/>
              </a:pPr>
              <a:t>‹#›</a:t>
            </a:fld>
            <a:endParaRPr kern="0" dirty="0">
              <a:solidFill>
                <a:prstClr val="black"/>
              </a:solidFill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020949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bg bwMode="auto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6833" y="2590800"/>
            <a:ext cx="3277452" cy="1924050"/>
          </a:xfrm>
        </p:spPr>
        <p:txBody>
          <a:bodyPr rtlCol="0" anchor="b">
            <a:normAutofit/>
          </a:bodyPr>
          <a:lstStyle>
            <a:lvl1pPr algn="l">
              <a:defRPr sz="3200" b="0"/>
            </a:lvl1pPr>
          </a:lstStyle>
          <a:p>
            <a:pPr rtl="0"/>
            <a:r>
              <a:rPr lang="zh-TW" altLang="en-US" noProof="0"/>
              <a:t>按一下以編輯母片標題樣式</a:t>
            </a:r>
            <a:endParaRPr lang="zh-TW" altLang="en-US" noProof="0" dirty="0"/>
          </a:p>
        </p:txBody>
      </p:sp>
      <p:sp>
        <p:nvSpPr>
          <p:cNvPr id="4" name="文字預留位置 2"/>
          <p:cNvSpPr>
            <a:spLocks noGrp="1"/>
          </p:cNvSpPr>
          <p:nvPr>
            <p:ph type="body" sz="half" idx="2"/>
          </p:nvPr>
        </p:nvSpPr>
        <p:spPr>
          <a:xfrm>
            <a:off x="836833" y="4648200"/>
            <a:ext cx="3277452" cy="1371600"/>
          </a:xfrm>
        </p:spPr>
        <p:txBody>
          <a:bodyPr rtlCol="0">
            <a:normAutofit/>
          </a:bodyPr>
          <a:lstStyle>
            <a:lvl1pPr marL="0" indent="0"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zh-TW" altLang="en-US" noProof="0"/>
              <a:t>按一下以編輯母片文字樣式</a:t>
            </a:r>
          </a:p>
        </p:txBody>
      </p:sp>
      <p:sp>
        <p:nvSpPr>
          <p:cNvPr id="3" name="圖片預留位置 3"/>
          <p:cNvSpPr>
            <a:spLocks noGrp="1"/>
          </p:cNvSpPr>
          <p:nvPr>
            <p:ph type="pic" idx="1"/>
          </p:nvPr>
        </p:nvSpPr>
        <p:spPr>
          <a:xfrm>
            <a:off x="5486242" y="836610"/>
            <a:ext cx="5868929" cy="5183190"/>
          </a:xfrm>
          <a:solidFill>
            <a:schemeClr val="bg2"/>
          </a:solidFill>
        </p:spPr>
        <p:txBody>
          <a:bodyPr tIns="914400" rtlCol="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zh-TW" altLang="en-US"/>
              <a:t>按一下圖示以新增圖片</a:t>
            </a:r>
            <a:endParaRPr dirty="0"/>
          </a:p>
        </p:txBody>
      </p:sp>
      <p:pic>
        <p:nvPicPr>
          <p:cNvPr id="9" name="圖片 4" descr="要新增影像的空白預留位置。按一下預留位置，然後選取您要新增的影像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143" y="458789"/>
            <a:ext cx="6627951" cy="5938837"/>
          </a:xfrm>
          <a:prstGeom prst="rect">
            <a:avLst/>
          </a:prstGeom>
          <a:noFill/>
          <a:ln>
            <a:noFill/>
          </a:ln>
          <a:effectLst>
            <a:outerShdw blurRad="292100" algn="ctr" rotWithShape="0">
              <a:prstClr val="black">
                <a:alpha val="36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55601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zh-TW" altLang="en-US" noProof="0"/>
              <a:t>按一下以編輯母片標題樣式</a:t>
            </a:r>
            <a:endParaRPr lang="zh-TW" altLang="en-US" noProof="0" dirty="0"/>
          </a:p>
        </p:txBody>
      </p:sp>
      <p:sp>
        <p:nvSpPr>
          <p:cNvPr id="3" name="直排文字預留位置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>
            <a:lvl5pPr>
              <a:defRPr/>
            </a:lvl5pPr>
            <a:lvl6pPr>
              <a:defRPr baseline="0"/>
            </a:lvl6pPr>
            <a:lvl7pPr>
              <a:defRPr baseline="0"/>
            </a:lvl7pPr>
            <a:lvl8pPr>
              <a:defRPr baseline="0"/>
            </a:lvl8pPr>
            <a:lvl9pPr>
              <a:defRPr baseline="0"/>
            </a:lvl9pPr>
          </a:lstStyle>
          <a:p>
            <a:pPr lvl="0" rtl="0"/>
            <a:r>
              <a:rPr lang="zh-TW" altLang="en-US" noProof="0"/>
              <a:t>按一下以編輯母片文字樣式</a:t>
            </a:r>
          </a:p>
          <a:p>
            <a:pPr lvl="1" rtl="0"/>
            <a:r>
              <a:rPr lang="zh-TW" altLang="en-US" noProof="0"/>
              <a:t>第二層</a:t>
            </a:r>
          </a:p>
          <a:p>
            <a:pPr lvl="2" rtl="0"/>
            <a:r>
              <a:rPr lang="zh-TW" altLang="en-US" noProof="0"/>
              <a:t>第三層</a:t>
            </a:r>
          </a:p>
          <a:p>
            <a:pPr lvl="3" rtl="0"/>
            <a:r>
              <a:rPr lang="zh-TW" altLang="en-US" noProof="0"/>
              <a:t>第四層</a:t>
            </a:r>
          </a:p>
          <a:p>
            <a:pPr lvl="4" rtl="0"/>
            <a:r>
              <a:rPr lang="zh-TW" altLang="en-US" noProof="0"/>
              <a:t>第五層</a:t>
            </a:r>
            <a:endParaRPr lang="zh-TW" altLang="en-US" noProof="0" dirty="0"/>
          </a:p>
        </p:txBody>
      </p:sp>
      <p:sp>
        <p:nvSpPr>
          <p:cNvPr id="5" name="頁尾預留位置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>
              <a:buClr>
                <a:srgbClr val="000000"/>
              </a:buClr>
              <a:buFont typeface="Arial" panose="020B0604020202020204"/>
              <a:buNone/>
              <a:defRPr/>
            </a:pPr>
            <a:endParaRPr lang="zh-TW" altLang="en-US" kern="0" dirty="0">
              <a:solidFill>
                <a:prstClr val="black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4" name="日期預留位置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buClr>
                <a:srgbClr val="000000"/>
              </a:buClr>
              <a:buFont typeface="Arial" panose="020B0604020202020204"/>
              <a:buNone/>
              <a:defRPr/>
            </a:pPr>
            <a:fld id="{326DE568-0FF8-4AA4-AA3F-B35D6F134339}" type="datetime1">
              <a:rPr lang="zh-TW" altLang="en-US" kern="0" smtClean="0">
                <a:solidFill>
                  <a:prstClr val="black"/>
                </a:solidFill>
                <a:cs typeface="Arial" panose="020B0604020202020204"/>
                <a:sym typeface="Arial" panose="020B0604020202020204"/>
              </a:rPr>
              <a:pPr>
                <a:buClr>
                  <a:srgbClr val="000000"/>
                </a:buClr>
                <a:buFont typeface="Arial" panose="020B0604020202020204"/>
                <a:buNone/>
                <a:defRPr/>
              </a:pPr>
              <a:t>2025/6/21</a:t>
            </a:fld>
            <a:endParaRPr lang="zh-TW" altLang="en-US" kern="0" dirty="0">
              <a:solidFill>
                <a:prstClr val="black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6" name="投影片編號預留位置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>
              <a:buClr>
                <a:srgbClr val="000000"/>
              </a:buClr>
              <a:buFont typeface="Arial" panose="020B0604020202020204"/>
              <a:buNone/>
              <a:defRPr/>
            </a:pPr>
            <a:fld id="{E5137D0E-4A4F-4307-8994-C1891D747D59}" type="slidenum">
              <a:rPr kern="0">
                <a:solidFill>
                  <a:prstClr val="black"/>
                </a:solidFill>
                <a:cs typeface="Arial" panose="020B0604020202020204"/>
                <a:sym typeface="Arial" panose="020B0604020202020204"/>
              </a:rPr>
              <a:pPr>
                <a:buClr>
                  <a:srgbClr val="000000"/>
                </a:buClr>
                <a:buFont typeface="Arial" panose="020B0604020202020204"/>
                <a:buNone/>
                <a:defRPr/>
              </a:pPr>
              <a:t>‹#›</a:t>
            </a:fld>
            <a:endParaRPr kern="0" dirty="0">
              <a:solidFill>
                <a:prstClr val="black"/>
              </a:solidFill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330590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9754552" y="533400"/>
            <a:ext cx="1371957" cy="5592764"/>
          </a:xfrm>
        </p:spPr>
        <p:txBody>
          <a:bodyPr vert="eaVert" rtlCol="0"/>
          <a:lstStyle/>
          <a:p>
            <a:pPr rtl="0"/>
            <a:r>
              <a:rPr lang="zh-TW" altLang="en-US" noProof="0"/>
              <a:t>按一下以編輯母片標題樣式</a:t>
            </a:r>
            <a:endParaRPr lang="zh-TW" altLang="en-US" noProof="0" dirty="0"/>
          </a:p>
        </p:txBody>
      </p:sp>
      <p:sp>
        <p:nvSpPr>
          <p:cNvPr id="3" name="直排文字預留位置 2"/>
          <p:cNvSpPr>
            <a:spLocks noGrp="1"/>
          </p:cNvSpPr>
          <p:nvPr>
            <p:ph type="body" orient="vert" idx="1"/>
          </p:nvPr>
        </p:nvSpPr>
        <p:spPr>
          <a:xfrm>
            <a:off x="1522809" y="533400"/>
            <a:ext cx="8079305" cy="5592764"/>
          </a:xfrm>
        </p:spPr>
        <p:txBody>
          <a:bodyPr vert="eaVert" rtlCol="0"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 rtl="0"/>
            <a:r>
              <a:rPr lang="zh-TW" altLang="en-US" noProof="0"/>
              <a:t>按一下以編輯母片文字樣式</a:t>
            </a:r>
          </a:p>
          <a:p>
            <a:pPr lvl="1" rtl="0"/>
            <a:r>
              <a:rPr lang="zh-TW" altLang="en-US" noProof="0"/>
              <a:t>第二層</a:t>
            </a:r>
          </a:p>
          <a:p>
            <a:pPr lvl="2" rtl="0"/>
            <a:r>
              <a:rPr lang="zh-TW" altLang="en-US" noProof="0"/>
              <a:t>第三層</a:t>
            </a:r>
          </a:p>
          <a:p>
            <a:pPr lvl="3" rtl="0"/>
            <a:r>
              <a:rPr lang="zh-TW" altLang="en-US" noProof="0"/>
              <a:t>第四層</a:t>
            </a:r>
          </a:p>
          <a:p>
            <a:pPr lvl="4" rtl="0"/>
            <a:r>
              <a:rPr lang="zh-TW" altLang="en-US" noProof="0"/>
              <a:t>第五層</a:t>
            </a:r>
            <a:endParaRPr lang="zh-TW" altLang="en-US" noProof="0" dirty="0"/>
          </a:p>
        </p:txBody>
      </p:sp>
      <p:sp>
        <p:nvSpPr>
          <p:cNvPr id="5" name="頁尾預留位置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>
              <a:buClr>
                <a:srgbClr val="000000"/>
              </a:buClr>
              <a:buFont typeface="Arial" panose="020B0604020202020204"/>
              <a:buNone/>
              <a:defRPr/>
            </a:pPr>
            <a:endParaRPr lang="zh-TW" altLang="en-US" kern="0" dirty="0">
              <a:solidFill>
                <a:prstClr val="black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4" name="日期預留位置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buClr>
                <a:srgbClr val="000000"/>
              </a:buClr>
              <a:buFont typeface="Arial" panose="020B0604020202020204"/>
              <a:buNone/>
              <a:defRPr/>
            </a:pPr>
            <a:fld id="{687A04FF-21A4-4240-91F0-BCAF55B3DDAD}" type="datetime1">
              <a:rPr lang="zh-TW" altLang="en-US" kern="0" smtClean="0">
                <a:solidFill>
                  <a:prstClr val="black"/>
                </a:solidFill>
                <a:cs typeface="Arial" panose="020B0604020202020204"/>
                <a:sym typeface="Arial" panose="020B0604020202020204"/>
              </a:rPr>
              <a:pPr>
                <a:buClr>
                  <a:srgbClr val="000000"/>
                </a:buClr>
                <a:buFont typeface="Arial" panose="020B0604020202020204"/>
                <a:buNone/>
                <a:defRPr/>
              </a:pPr>
              <a:t>2025/6/21</a:t>
            </a:fld>
            <a:endParaRPr lang="zh-TW" altLang="en-US" kern="0" dirty="0">
              <a:solidFill>
                <a:prstClr val="black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6" name="投影片編號預留位置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>
              <a:buClr>
                <a:srgbClr val="000000"/>
              </a:buClr>
              <a:buFont typeface="Arial" panose="020B0604020202020204"/>
              <a:buNone/>
              <a:defRPr/>
            </a:pPr>
            <a:fld id="{E5137D0E-4A4F-4307-8994-C1891D747D59}" type="slidenum">
              <a:rPr kern="0">
                <a:solidFill>
                  <a:prstClr val="black"/>
                </a:solidFill>
                <a:cs typeface="Arial" panose="020B0604020202020204"/>
                <a:sym typeface="Arial" panose="020B0604020202020204"/>
              </a:rPr>
              <a:pPr>
                <a:buClr>
                  <a:srgbClr val="000000"/>
                </a:buClr>
                <a:buFont typeface="Arial" panose="020B0604020202020204"/>
                <a:buNone/>
                <a:defRPr/>
              </a:pPr>
              <a:t>‹#›</a:t>
            </a:fld>
            <a:endParaRPr kern="0" dirty="0">
              <a:solidFill>
                <a:prstClr val="black"/>
              </a:solidFill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768501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13" Type="http://schemas.openxmlformats.org/officeDocument/2006/relationships/slideLayout" Target="../slideLayouts/slideLayout72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slideLayout" Target="../slideLayouts/slideLayout71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Relationship Id="rId1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12" Type="http://schemas.openxmlformats.org/officeDocument/2006/relationships/slideLayout" Target="../slideLayouts/slideLayout84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82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2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87.xml"/><Relationship Id="rId7" Type="http://schemas.openxmlformats.org/officeDocument/2006/relationships/slideLayout" Target="../slideLayouts/slideLayout91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6.xml"/><Relationship Id="rId1" Type="http://schemas.openxmlformats.org/officeDocument/2006/relationships/slideLayout" Target="../slideLayouts/slideLayout85.xml"/><Relationship Id="rId6" Type="http://schemas.openxmlformats.org/officeDocument/2006/relationships/slideLayout" Target="../slideLayouts/slideLayout90.xml"/><Relationship Id="rId11" Type="http://schemas.openxmlformats.org/officeDocument/2006/relationships/slideLayout" Target="../slideLayouts/slideLayout95.xml"/><Relationship Id="rId5" Type="http://schemas.openxmlformats.org/officeDocument/2006/relationships/slideLayout" Target="../slideLayouts/slideLayout89.xml"/><Relationship Id="rId10" Type="http://schemas.openxmlformats.org/officeDocument/2006/relationships/slideLayout" Target="../slideLayouts/slideLayout94.xml"/><Relationship Id="rId4" Type="http://schemas.openxmlformats.org/officeDocument/2006/relationships/slideLayout" Target="../slideLayouts/slideLayout88.xml"/><Relationship Id="rId9" Type="http://schemas.openxmlformats.org/officeDocument/2006/relationships/slideLayout" Target="../slideLayouts/slideLayout9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>
              <a:lnSpc>
                <a:spcPct val="90000"/>
              </a:lnSpc>
            </a:pPr>
            <a:r>
              <a:rPr lang="zh-HK" sz="4400" b="0" strike="noStrike" spc="-1">
                <a:solidFill>
                  <a:srgbClr val="000000"/>
                </a:solidFill>
                <a:latin typeface="Calibri Light" panose="020F0302020204030204"/>
              </a:rPr>
              <a:t>按一下以編輯母片標題樣式</a:t>
            </a:r>
            <a:endParaRPr lang="zh-HK" sz="44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</p:spPr>
        <p:txBody>
          <a:bodyPr>
            <a:noAutofit/>
          </a:bodyPr>
          <a:lstStyle/>
          <a:p>
            <a:pPr marL="228600" indent="-227965">
              <a:lnSpc>
                <a:spcPct val="90000"/>
              </a:lnSpc>
              <a:spcBef>
                <a:spcPts val="1000"/>
              </a:spcBef>
              <a:buClr>
                <a:srgbClr val="000000"/>
              </a:buClr>
              <a:buFont typeface="Arial" panose="020B0604020202020204"/>
              <a:buChar char="•"/>
            </a:pPr>
            <a:r>
              <a:rPr lang="zh-HK" sz="2800" b="0" strike="noStrike" spc="-1">
                <a:solidFill>
                  <a:srgbClr val="000000"/>
                </a:solidFill>
                <a:latin typeface="Calibri" panose="020F0502020204030204"/>
              </a:rPr>
              <a:t>按一下以編輯母片文字樣式</a:t>
            </a:r>
          </a:p>
          <a:p>
            <a:pPr marL="685800" lvl="1" indent="-227965">
              <a:lnSpc>
                <a:spcPct val="90000"/>
              </a:lnSpc>
              <a:spcBef>
                <a:spcPts val="500"/>
              </a:spcBef>
              <a:buClr>
                <a:srgbClr val="000000"/>
              </a:buClr>
              <a:buFont typeface="Arial" panose="020B0604020202020204"/>
              <a:buChar char="•"/>
            </a:pPr>
            <a:r>
              <a:rPr lang="zh-HK" sz="2400" b="0" strike="noStrike" spc="-1">
                <a:solidFill>
                  <a:srgbClr val="000000"/>
                </a:solidFill>
                <a:latin typeface="Calibri" panose="020F0502020204030204"/>
              </a:rPr>
              <a:t>第二層</a:t>
            </a:r>
          </a:p>
          <a:p>
            <a:pPr marL="1143000" lvl="2" indent="-227965">
              <a:lnSpc>
                <a:spcPct val="90000"/>
              </a:lnSpc>
              <a:spcBef>
                <a:spcPts val="500"/>
              </a:spcBef>
              <a:buClr>
                <a:srgbClr val="000000"/>
              </a:buClr>
              <a:buFont typeface="Arial" panose="020B0604020202020204"/>
              <a:buChar char="•"/>
            </a:pPr>
            <a:r>
              <a:rPr lang="zh-HK" sz="2000" b="0" strike="noStrike" spc="-1">
                <a:solidFill>
                  <a:srgbClr val="000000"/>
                </a:solidFill>
                <a:latin typeface="Calibri" panose="020F0502020204030204"/>
              </a:rPr>
              <a:t>第三層</a:t>
            </a:r>
          </a:p>
          <a:p>
            <a:pPr marL="1600200" lvl="3" indent="-227965">
              <a:lnSpc>
                <a:spcPct val="90000"/>
              </a:lnSpc>
              <a:spcBef>
                <a:spcPts val="500"/>
              </a:spcBef>
              <a:buClr>
                <a:srgbClr val="000000"/>
              </a:buClr>
              <a:buFont typeface="Arial" panose="020B0604020202020204"/>
              <a:buChar char="•"/>
            </a:pPr>
            <a:r>
              <a:rPr lang="zh-HK" sz="1800" b="0" strike="noStrike" spc="-1">
                <a:solidFill>
                  <a:srgbClr val="000000"/>
                </a:solidFill>
                <a:latin typeface="Calibri" panose="020F0502020204030204"/>
              </a:rPr>
              <a:t>第四層</a:t>
            </a:r>
          </a:p>
          <a:p>
            <a:pPr marL="2057400" lvl="4" indent="-227965">
              <a:lnSpc>
                <a:spcPct val="90000"/>
              </a:lnSpc>
              <a:spcBef>
                <a:spcPts val="500"/>
              </a:spcBef>
              <a:buClr>
                <a:srgbClr val="000000"/>
              </a:buClr>
              <a:buFont typeface="Arial" panose="020B0604020202020204"/>
              <a:buChar char="•"/>
            </a:pPr>
            <a:r>
              <a:rPr lang="zh-HK" sz="1800" b="0" strike="noStrike" spc="-1">
                <a:solidFill>
                  <a:srgbClr val="000000"/>
                </a:solidFill>
                <a:latin typeface="Calibri" panose="020F0502020204030204"/>
              </a:rPr>
              <a:t>第五層</a:t>
            </a:r>
          </a:p>
        </p:txBody>
      </p:sp>
      <p:sp>
        <p:nvSpPr>
          <p:cNvPr id="2" name="PlaceHolder 3"/>
          <p:cNvSpPr>
            <a:spLocks noGrp="1"/>
          </p:cNvSpPr>
          <p:nvPr>
            <p:ph type="dt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8E85615-23E3-4968-AF4C-A895B46E92DF}" type="datetime">
              <a:rPr kumimoji="0" lang="en-US" sz="1200" b="0" i="0" u="none" strike="noStrike" kern="1200" cap="none" spc="-1" normalizeH="0" baseline="0" noProof="0">
                <a:ln>
                  <a:noFill/>
                </a:ln>
                <a:solidFill>
                  <a:srgbClr val="8B8B8B"/>
                </a:solidFill>
                <a:effectLst/>
                <a:uLnTx/>
                <a:uFillTx/>
                <a:latin typeface="Calibri" panose="020F0502020204030204"/>
              </a:rPr>
              <a:t>6/21/2025</a:t>
            </a:fld>
            <a:endParaRPr kumimoji="0" lang="en-US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ftr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4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sldNum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88FE6DA-0F31-4D25-9206-82AD7B313F84}" type="slidenum">
              <a:rPr kumimoji="0" lang="en-US" sz="1200" b="0" i="0" u="none" strike="noStrike" kern="1200" cap="none" spc="-1" normalizeH="0" baseline="0" noProof="0">
                <a:ln>
                  <a:noFill/>
                </a:ln>
                <a:solidFill>
                  <a:srgbClr val="8B8B8B"/>
                </a:solidFill>
                <a:effectLst/>
                <a:uLnTx/>
                <a:uFillTx/>
                <a:latin typeface="Calibri" panose="020F0502020204030204"/>
              </a:rPr>
              <a:t>‹#›</a:t>
            </a:fld>
            <a:endParaRPr kumimoji="0" lang="en-US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H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PlaceHolder 1"/>
          <p:cNvSpPr>
            <a:spLocks noGrp="1"/>
          </p:cNvSpPr>
          <p:nvPr>
            <p:ph type="title"/>
          </p:nvPr>
        </p:nvSpPr>
        <p:spPr>
          <a:xfrm>
            <a:off x="838080" y="454680"/>
            <a:ext cx="10514880" cy="11451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r>
              <a:rPr lang="zh-HK" sz="4400" b="0" strike="noStrike" spc="-1">
                <a:solidFill>
                  <a:srgbClr val="000000"/>
                </a:solidFill>
                <a:latin typeface="Arial" panose="020B0604020202020204"/>
              </a:rPr>
              <a:t>請按這裡編輯題名文字格式</a:t>
            </a:r>
          </a:p>
        </p:txBody>
      </p:sp>
      <p:sp>
        <p:nvSpPr>
          <p:cNvPr id="8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1800" indent="-323850">
              <a:spcBef>
                <a:spcPts val="1415"/>
              </a:spcBef>
              <a:buClr>
                <a:srgbClr val="FFFFFF"/>
              </a:buClr>
              <a:buSzPct val="45000"/>
              <a:buFont typeface="Wingdings" panose="05000000000000000000" pitchFamily="2" charset="2"/>
              <a:buChar char=""/>
            </a:pPr>
            <a:r>
              <a:rPr lang="zh-HK" sz="2800" b="0" strike="noStrike" spc="-1">
                <a:solidFill>
                  <a:srgbClr val="000000"/>
                </a:solidFill>
                <a:latin typeface="Arial" panose="020B0604020202020204"/>
              </a:rPr>
              <a:t>請按這裡編輯大綱文字格式</a:t>
            </a:r>
          </a:p>
          <a:p>
            <a:pPr marL="864235" lvl="1" indent="-323850">
              <a:spcBef>
                <a:spcPts val="1135"/>
              </a:spcBef>
              <a:buClr>
                <a:srgbClr val="FFFFFF"/>
              </a:buClr>
              <a:buSzPct val="75000"/>
              <a:buFont typeface="Symbol" panose="05050102010706020507" charset="2"/>
              <a:buChar char=""/>
            </a:pPr>
            <a:r>
              <a:rPr lang="zh-HK" sz="2000" b="0" strike="noStrike" spc="-1">
                <a:solidFill>
                  <a:srgbClr val="000000"/>
                </a:solidFill>
                <a:latin typeface="Arial" panose="020B0604020202020204"/>
              </a:rPr>
              <a:t>第二個大綱層次</a:t>
            </a:r>
          </a:p>
          <a:p>
            <a:pPr marL="1296035" lvl="2" indent="-288290">
              <a:spcBef>
                <a:spcPts val="850"/>
              </a:spcBef>
              <a:buClr>
                <a:srgbClr val="FFFFFF"/>
              </a:buClr>
              <a:buSzPct val="45000"/>
              <a:buFont typeface="Wingdings" panose="05000000000000000000" pitchFamily="2" charset="2"/>
              <a:buChar char=""/>
            </a:pPr>
            <a:r>
              <a:rPr lang="zh-HK" sz="1800" b="0" strike="noStrike" spc="-1">
                <a:solidFill>
                  <a:srgbClr val="000000"/>
                </a:solidFill>
                <a:latin typeface="Arial" panose="020B0604020202020204"/>
              </a:rPr>
              <a:t>第三個大綱層次</a:t>
            </a:r>
          </a:p>
          <a:p>
            <a:pPr marL="1727835" lvl="3" indent="-215900">
              <a:spcBef>
                <a:spcPts val="565"/>
              </a:spcBef>
              <a:buClr>
                <a:srgbClr val="FFFFFF"/>
              </a:buClr>
              <a:buSzPct val="75000"/>
              <a:buFont typeface="Symbol" panose="05050102010706020507" charset="2"/>
              <a:buChar char=""/>
            </a:pPr>
            <a:r>
              <a:rPr lang="zh-HK" sz="1800" b="0" strike="noStrike" spc="-1">
                <a:solidFill>
                  <a:srgbClr val="000000"/>
                </a:solidFill>
                <a:latin typeface="Arial" panose="020B0604020202020204"/>
              </a:rPr>
              <a:t>第四個大綱層次</a:t>
            </a:r>
          </a:p>
          <a:p>
            <a:pPr marL="2160270" lvl="4" indent="-215900">
              <a:spcBef>
                <a:spcPts val="285"/>
              </a:spcBef>
              <a:buClr>
                <a:srgbClr val="FFFFFF"/>
              </a:buClr>
              <a:buSzPct val="45000"/>
              <a:buFont typeface="Wingdings" panose="05000000000000000000" pitchFamily="2" charset="2"/>
              <a:buChar char=""/>
            </a:pPr>
            <a:r>
              <a:rPr lang="zh-HK" sz="2000" b="0" strike="noStrike" spc="-1">
                <a:solidFill>
                  <a:srgbClr val="000000"/>
                </a:solidFill>
                <a:latin typeface="Arial" panose="020B0604020202020204"/>
              </a:rPr>
              <a:t>第五個大綱層次</a:t>
            </a:r>
          </a:p>
          <a:p>
            <a:pPr marL="2592070" lvl="5" indent="-215900">
              <a:spcBef>
                <a:spcPts val="285"/>
              </a:spcBef>
              <a:buClr>
                <a:srgbClr val="FFFFFF"/>
              </a:buClr>
              <a:buSzPct val="45000"/>
              <a:buFont typeface="Wingdings" panose="05000000000000000000" pitchFamily="2" charset="2"/>
              <a:buChar char=""/>
            </a:pPr>
            <a:r>
              <a:rPr lang="zh-HK" sz="2000" b="0" strike="noStrike" spc="-1">
                <a:solidFill>
                  <a:srgbClr val="000000"/>
                </a:solidFill>
                <a:latin typeface="Arial" panose="020B0604020202020204"/>
              </a:rPr>
              <a:t>第六個大綱層次</a:t>
            </a:r>
          </a:p>
          <a:p>
            <a:pPr marL="3023870" lvl="6" indent="-215900">
              <a:spcBef>
                <a:spcPts val="285"/>
              </a:spcBef>
              <a:buClr>
                <a:srgbClr val="FFFFFF"/>
              </a:buClr>
              <a:buSzPct val="45000"/>
              <a:buFont typeface="Wingdings" panose="05000000000000000000" pitchFamily="2" charset="2"/>
              <a:buChar char=""/>
            </a:pPr>
            <a:r>
              <a:rPr lang="zh-HK" sz="2000" b="0" strike="noStrike" spc="-1">
                <a:solidFill>
                  <a:srgbClr val="000000"/>
                </a:solidFill>
                <a:latin typeface="Arial" panose="020B0604020202020204"/>
              </a:rPr>
              <a:t>第七個大綱層次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H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 panose="020B0604020202020204"/>
              <a:buChar char="•"/>
              <a:defRPr sz="32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Char char="–"/>
              <a:defRPr sz="2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/>
              <a:buChar char="•"/>
              <a:defRPr sz="2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–"/>
              <a:defRPr sz="2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»"/>
              <a:defRPr sz="2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»"/>
              <a:defRPr sz="2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»"/>
              <a:defRPr sz="2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»"/>
              <a:defRPr sz="2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»"/>
              <a:defRPr sz="2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dt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" name="Google Shape;13;p1"/>
          <p:cNvSpPr txBox="1">
            <a:spLocks noGrp="1"/>
          </p:cNvSpPr>
          <p:nvPr>
            <p:ph type="ft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4" name="Google Shape;14;p1"/>
          <p:cNvSpPr txBox="1">
            <a:spLocks noGrp="1"/>
          </p:cNvSpPr>
          <p:nvPr>
            <p:ph type="sldNum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0000000-1234-1234-1234-123412341234}" type="slidenum">
              <a:rPr kumimoji="0" lang="en-US" altLang="zh-TW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rPr>
              <a:t>‹#›</a:t>
            </a:fld>
            <a:endParaRPr kumimoji="0" lang="zh-TW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  <p:sldLayoutId id="2147483722" r:id="rId12"/>
    <p:sldLayoutId id="2147483723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預留位置 1"/>
          <p:cNvSpPr>
            <a:spLocks noGrp="1"/>
          </p:cNvSpPr>
          <p:nvPr>
            <p:ph type="title"/>
          </p:nvPr>
        </p:nvSpPr>
        <p:spPr>
          <a:xfrm>
            <a:off x="1522811" y="533400"/>
            <a:ext cx="9603701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zh-TW" altLang="en-US" noProof="0" dirty="0"/>
              <a:t>按一下以編輯母片標題樣式</a:t>
            </a:r>
          </a:p>
        </p:txBody>
      </p:sp>
      <p:sp>
        <p:nvSpPr>
          <p:cNvPr id="3" name="文字預留位置 2"/>
          <p:cNvSpPr>
            <a:spLocks noGrp="1"/>
          </p:cNvSpPr>
          <p:nvPr>
            <p:ph type="body" idx="1"/>
          </p:nvPr>
        </p:nvSpPr>
        <p:spPr>
          <a:xfrm>
            <a:off x="1522811" y="1828800"/>
            <a:ext cx="9603701" cy="4191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zh-TW" altLang="en-US" noProof="0" dirty="0"/>
              <a:t>按一下以編輯母片文字樣式</a:t>
            </a:r>
          </a:p>
          <a:p>
            <a:pPr lvl="1" rtl="0"/>
            <a:r>
              <a:rPr lang="zh-TW" altLang="en-US" noProof="0" dirty="0"/>
              <a:t>第二層</a:t>
            </a:r>
          </a:p>
          <a:p>
            <a:pPr lvl="2" rtl="0"/>
            <a:r>
              <a:rPr lang="zh-TW" altLang="en-US" noProof="0" dirty="0"/>
              <a:t>第三層</a:t>
            </a:r>
          </a:p>
          <a:p>
            <a:pPr lvl="3" rtl="0"/>
            <a:r>
              <a:rPr lang="zh-TW" altLang="en-US" noProof="0" dirty="0"/>
              <a:t>第四層</a:t>
            </a:r>
          </a:p>
          <a:p>
            <a:pPr lvl="4" rtl="0"/>
            <a:r>
              <a:rPr lang="zh-TW" altLang="en-US" noProof="0" dirty="0"/>
              <a:t>第五層</a:t>
            </a:r>
          </a:p>
          <a:p>
            <a:pPr lvl="5" rtl="0"/>
            <a:r>
              <a:rPr lang="zh-TW" altLang="en-US" noProof="0" dirty="0"/>
              <a:t>第六層</a:t>
            </a:r>
          </a:p>
          <a:p>
            <a:pPr lvl="6" rtl="0"/>
            <a:r>
              <a:rPr lang="zh-TW" altLang="en-US" noProof="0" dirty="0"/>
              <a:t>第七層</a:t>
            </a:r>
          </a:p>
          <a:p>
            <a:pPr lvl="7" rtl="0"/>
            <a:r>
              <a:rPr lang="zh-TW" altLang="en-US" noProof="0" dirty="0"/>
              <a:t>第八層</a:t>
            </a:r>
          </a:p>
          <a:p>
            <a:pPr lvl="8" rtl="0"/>
            <a:r>
              <a:rPr lang="zh-TW" altLang="en-US" noProof="0" dirty="0"/>
              <a:t>第九層</a:t>
            </a:r>
          </a:p>
        </p:txBody>
      </p:sp>
      <p:sp>
        <p:nvSpPr>
          <p:cNvPr id="5" name="頁尾預留位置 3"/>
          <p:cNvSpPr>
            <a:spLocks noGrp="1"/>
          </p:cNvSpPr>
          <p:nvPr>
            <p:ph type="ftr" sz="quarter" idx="3"/>
          </p:nvPr>
        </p:nvSpPr>
        <p:spPr>
          <a:xfrm>
            <a:off x="1518346" y="6172202"/>
            <a:ext cx="6864249" cy="27304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/>
                </a:solidFill>
                <a:latin typeface="細明體" panose="02020509000000000000" pitchFamily="49" charset="-120"/>
                <a:ea typeface="細明體" panose="02020509000000000000" pitchFamily="49" charset="-120"/>
              </a:defRPr>
            </a:lvl1pPr>
          </a:lstStyle>
          <a:p>
            <a:pPr>
              <a:defRPr/>
            </a:pPr>
            <a:endParaRPr lang="zh-TW" altLang="en-US" dirty="0">
              <a:solidFill>
                <a:prstClr val="black"/>
              </a:solidFill>
            </a:endParaRPr>
          </a:p>
        </p:txBody>
      </p:sp>
      <p:sp>
        <p:nvSpPr>
          <p:cNvPr id="4" name="日期預留位置 4"/>
          <p:cNvSpPr>
            <a:spLocks noGrp="1"/>
          </p:cNvSpPr>
          <p:nvPr>
            <p:ph type="dt" sz="half" idx="2"/>
          </p:nvPr>
        </p:nvSpPr>
        <p:spPr>
          <a:xfrm>
            <a:off x="8611255" y="6172202"/>
            <a:ext cx="1320403" cy="27304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  <a:latin typeface="細明體" panose="02020509000000000000" pitchFamily="49" charset="-120"/>
                <a:ea typeface="細明體" panose="02020509000000000000" pitchFamily="49" charset="-120"/>
              </a:defRPr>
            </a:lvl1pPr>
          </a:lstStyle>
          <a:p>
            <a:pPr>
              <a:defRPr/>
            </a:pPr>
            <a:fld id="{6CC04B23-84D2-44B7-B8F5-0590C45DBB32}" type="datetime1">
              <a:rPr lang="zh-TW" altLang="en-US" smtClean="0">
                <a:solidFill>
                  <a:prstClr val="black"/>
                </a:solidFill>
              </a:rPr>
              <a:pPr>
                <a:defRPr/>
              </a:pPr>
              <a:t>2025/6/21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投影片編號預留位置 5"/>
          <p:cNvSpPr>
            <a:spLocks noGrp="1"/>
          </p:cNvSpPr>
          <p:nvPr>
            <p:ph type="sldNum" sz="quarter" idx="4"/>
          </p:nvPr>
        </p:nvSpPr>
        <p:spPr>
          <a:xfrm>
            <a:off x="10135652" y="6172202"/>
            <a:ext cx="990859" cy="27304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  <a:latin typeface="細明體" panose="02020509000000000000" pitchFamily="49" charset="-120"/>
                <a:ea typeface="細明體" panose="02020509000000000000" pitchFamily="49" charset="-120"/>
              </a:defRPr>
            </a:lvl1pPr>
          </a:lstStyle>
          <a:p>
            <a:pPr>
              <a:defRPr/>
            </a:pPr>
            <a:fld id="{E5137D0E-4A4F-4307-8994-C1891D747D59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03380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1"/>
          </a:solidFill>
          <a:latin typeface="細明體" panose="02020509000000000000" pitchFamily="49" charset="-120"/>
          <a:ea typeface="細明體" panose="02020509000000000000" pitchFamily="49" charset="-120"/>
          <a:cs typeface="+mj-cs"/>
        </a:defRPr>
      </a:lvl1pPr>
    </p:titleStyle>
    <p:bodyStyle>
      <a:lvl1pPr marL="223838" indent="-223838" algn="l" defTabSz="914400" rtl="0" eaLnBrk="1" latinLnBrk="0" hangingPunct="1">
        <a:lnSpc>
          <a:spcPct val="90000"/>
        </a:lnSpc>
        <a:spcBef>
          <a:spcPts val="1800"/>
        </a:spcBef>
        <a:buFont typeface="Arial" pitchFamily="34" charset="0"/>
        <a:buChar char="•"/>
        <a:defRPr sz="2000" kern="1200">
          <a:solidFill>
            <a:schemeClr val="tx1"/>
          </a:solidFill>
          <a:latin typeface="細明體" panose="02020509000000000000" pitchFamily="49" charset="-120"/>
          <a:ea typeface="細明體" panose="02020509000000000000" pitchFamily="49" charset="-120"/>
          <a:cs typeface="+mn-cs"/>
        </a:defRPr>
      </a:lvl1pPr>
      <a:lvl2pPr marL="502920" indent="-223838" algn="l" defTabSz="914400" rtl="0" eaLnBrk="1" latinLnBrk="0" hangingPunct="1">
        <a:lnSpc>
          <a:spcPct val="90000"/>
        </a:lnSpc>
        <a:spcBef>
          <a:spcPts val="800"/>
        </a:spcBef>
        <a:buFont typeface="Arial" pitchFamily="34" charset="0"/>
        <a:buChar char="–"/>
        <a:defRPr sz="1800" kern="1200">
          <a:solidFill>
            <a:schemeClr val="tx1"/>
          </a:solidFill>
          <a:latin typeface="細明體" panose="02020509000000000000" pitchFamily="49" charset="-120"/>
          <a:ea typeface="細明體" panose="02020509000000000000" pitchFamily="49" charset="-120"/>
          <a:cs typeface="+mn-cs"/>
        </a:defRPr>
      </a:lvl2pPr>
      <a:lvl3pPr marL="741363" indent="-171450" algn="l" defTabSz="914400" rtl="0" eaLnBrk="1" latinLnBrk="0" hangingPunct="1">
        <a:lnSpc>
          <a:spcPct val="90000"/>
        </a:lnSpc>
        <a:spcBef>
          <a:spcPts val="600"/>
        </a:spcBef>
        <a:buFont typeface="Arial" pitchFamily="34" charset="0"/>
        <a:buChar char="•"/>
        <a:defRPr sz="1600" kern="1200">
          <a:solidFill>
            <a:schemeClr val="tx1"/>
          </a:solidFill>
          <a:latin typeface="細明體" panose="02020509000000000000" pitchFamily="49" charset="-120"/>
          <a:ea typeface="細明體" panose="02020509000000000000" pitchFamily="49" charset="-120"/>
          <a:cs typeface="+mn-cs"/>
        </a:defRPr>
      </a:lvl3pPr>
      <a:lvl4pPr marL="966788" indent="-173038" algn="l" defTabSz="914400" rtl="0" eaLnBrk="1" latinLnBrk="0" hangingPunct="1">
        <a:lnSpc>
          <a:spcPct val="90000"/>
        </a:lnSpc>
        <a:spcBef>
          <a:spcPts val="600"/>
        </a:spcBef>
        <a:buFont typeface="Arial" pitchFamily="34" charset="0"/>
        <a:buChar char="–"/>
        <a:defRPr sz="1400" kern="1200">
          <a:solidFill>
            <a:schemeClr val="tx1"/>
          </a:solidFill>
          <a:latin typeface="細明體" panose="02020509000000000000" pitchFamily="49" charset="-120"/>
          <a:ea typeface="細明體" panose="02020509000000000000" pitchFamily="49" charset="-120"/>
          <a:cs typeface="+mn-cs"/>
        </a:defRPr>
      </a:lvl4pPr>
      <a:lvl5pPr marL="1208088" indent="-173038" algn="l" defTabSz="914400" rtl="0" eaLnBrk="1" latinLnBrk="0" hangingPunct="1">
        <a:lnSpc>
          <a:spcPct val="90000"/>
        </a:lnSpc>
        <a:spcBef>
          <a:spcPts val="600"/>
        </a:spcBef>
        <a:buFont typeface="Arial" pitchFamily="34" charset="0"/>
        <a:buChar char="•"/>
        <a:defRPr sz="1400" kern="1200">
          <a:solidFill>
            <a:schemeClr val="tx1"/>
          </a:solidFill>
          <a:latin typeface="細明體" panose="02020509000000000000" pitchFamily="49" charset="-120"/>
          <a:ea typeface="細明體" panose="02020509000000000000" pitchFamily="49" charset="-120"/>
          <a:cs typeface="+mn-cs"/>
        </a:defRPr>
      </a:lvl5pPr>
      <a:lvl6pPr marL="1444752" indent="-173736" algn="l" defTabSz="914400" rtl="0" eaLnBrk="1" latinLnBrk="0" hangingPunct="1">
        <a:lnSpc>
          <a:spcPct val="90000"/>
        </a:lnSpc>
        <a:spcBef>
          <a:spcPts val="600"/>
        </a:spcBef>
        <a:buFont typeface="Arial" pitchFamily="34" charset="0"/>
        <a:buChar char="–"/>
        <a:defRPr sz="1400" kern="1200">
          <a:solidFill>
            <a:schemeClr val="tx1"/>
          </a:solidFill>
          <a:latin typeface="細明體" panose="02020509000000000000" pitchFamily="49" charset="-120"/>
          <a:ea typeface="細明體" panose="02020509000000000000" pitchFamily="49" charset="-120"/>
          <a:cs typeface="+mn-cs"/>
        </a:defRPr>
      </a:lvl6pPr>
      <a:lvl7pPr marL="1682496" indent="-173736" algn="l" defTabSz="914400" rtl="0" eaLnBrk="1" latinLnBrk="0" hangingPunct="1">
        <a:lnSpc>
          <a:spcPct val="90000"/>
        </a:lnSpc>
        <a:spcBef>
          <a:spcPts val="600"/>
        </a:spcBef>
        <a:buFont typeface="Arial" pitchFamily="34" charset="0"/>
        <a:buChar char="•"/>
        <a:defRPr sz="1400" kern="1200">
          <a:solidFill>
            <a:schemeClr val="tx1"/>
          </a:solidFill>
          <a:latin typeface="細明體" panose="02020509000000000000" pitchFamily="49" charset="-120"/>
          <a:ea typeface="細明體" panose="02020509000000000000" pitchFamily="49" charset="-120"/>
          <a:cs typeface="+mn-cs"/>
        </a:defRPr>
      </a:lvl7pPr>
      <a:lvl8pPr marL="1920240" indent="-173736" algn="l" defTabSz="914400" rtl="0" eaLnBrk="1" latinLnBrk="0" hangingPunct="1">
        <a:lnSpc>
          <a:spcPct val="90000"/>
        </a:lnSpc>
        <a:spcBef>
          <a:spcPts val="600"/>
        </a:spcBef>
        <a:buFont typeface="Arial" pitchFamily="34" charset="0"/>
        <a:buChar char="–"/>
        <a:defRPr sz="1400" kern="1200">
          <a:solidFill>
            <a:schemeClr val="tx1"/>
          </a:solidFill>
          <a:latin typeface="細明體" panose="02020509000000000000" pitchFamily="49" charset="-120"/>
          <a:ea typeface="細明體" panose="02020509000000000000" pitchFamily="49" charset="-120"/>
          <a:cs typeface="+mn-cs"/>
        </a:defRPr>
      </a:lvl8pPr>
      <a:lvl9pPr marL="2157984" indent="-173736" algn="l" defTabSz="914400" rtl="0" eaLnBrk="1" latinLnBrk="0" hangingPunct="1">
        <a:lnSpc>
          <a:spcPct val="90000"/>
        </a:lnSpc>
        <a:spcBef>
          <a:spcPts val="600"/>
        </a:spcBef>
        <a:buFont typeface="Arial" pitchFamily="34" charset="0"/>
        <a:buChar char="•"/>
        <a:defRPr sz="1400" kern="1200">
          <a:solidFill>
            <a:schemeClr val="tx1"/>
          </a:solidFill>
          <a:latin typeface="細明體" panose="02020509000000000000" pitchFamily="49" charset="-120"/>
          <a:ea typeface="細明體" panose="02020509000000000000" pitchFamily="49" charset="-120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5FD29A6A-B091-47FB-7430-0E531CE1CF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1" cy="13255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A602197-424F-B9B2-44D6-B229D22C66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1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A2442A6-2975-AFEF-C316-EA8CEA2F64A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57">
              <a:defRPr/>
            </a:pPr>
            <a:fld id="{87D64A09-ADAA-354C-9E8C-E84E4E42C41E}" type="datetimeFigureOut">
              <a:rPr lang="en-US" smtClean="0">
                <a:solidFill>
                  <a:prstClr val="black">
                    <a:tint val="75000"/>
                  </a:prstClr>
                </a:solidFill>
                <a:ea typeface="新細明體" pitchFamily="18" charset="-120"/>
                <a:cs typeface="Arial" panose="020B0604020202020204"/>
                <a:sym typeface="Arial" panose="020B0604020202020204"/>
              </a:rPr>
              <a:pPr defTabSz="914257">
                <a:defRPr/>
              </a:pPr>
              <a:t>6/21/2025</a:t>
            </a:fld>
            <a:endParaRPr lang="en-US" dirty="0">
              <a:solidFill>
                <a:prstClr val="black">
                  <a:tint val="75000"/>
                </a:prstClr>
              </a:solidFill>
              <a:ea typeface="新細明體" pitchFamily="18" charset="-120"/>
              <a:cs typeface="Arial" panose="020B0604020202020204"/>
              <a:sym typeface="Arial" panose="020B0604020202020204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DE8CDE3-DFF3-DC6F-37FC-2DF8A32A4B8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1" y="6356350"/>
            <a:ext cx="4114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57">
              <a:defRPr/>
            </a:pPr>
            <a:endParaRPr lang="en-US" dirty="0">
              <a:solidFill>
                <a:prstClr val="black">
                  <a:tint val="75000"/>
                </a:prstClr>
              </a:solidFill>
              <a:ea typeface="新細明體" pitchFamily="18" charset="-120"/>
              <a:cs typeface="Arial" panose="020B0604020202020204"/>
              <a:sym typeface="Arial" panose="020B0604020202020204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C884ED3-7837-4900-8587-609ECA7BA3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57">
              <a:defRPr/>
            </a:pPr>
            <a:fld id="{3DB98586-C91C-FA48-92D7-D0FD01F2D57C}" type="slidenum">
              <a:rPr lang="en-US" smtClean="0">
                <a:solidFill>
                  <a:prstClr val="black">
                    <a:tint val="75000"/>
                  </a:prstClr>
                </a:solidFill>
                <a:ea typeface="新細明體" pitchFamily="18" charset="-120"/>
                <a:cs typeface="Arial" panose="020B0604020202020204"/>
                <a:sym typeface="Arial" panose="020B0604020202020204"/>
              </a:rPr>
              <a:pPr defTabSz="914257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ea typeface="新細明體" pitchFamily="18" charset="-120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6549422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  <a:ea typeface="新細明體" pitchFamily="18" charset="-12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zh-TW" dirty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  <a:ea typeface="新細明體" pitchFamily="18" charset="-12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zh-TW" dirty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3818708-17E9-4920-B195-26B5FA30640F}" type="slidenum">
              <a:rPr kumimoji="1" lang="en-US" altLang="zh-TW">
                <a:solidFill>
                  <a:srgbClr val="000000"/>
                </a:solidFill>
                <a:cs typeface="Arial" panose="020B0604020202020204"/>
                <a:sym typeface="Arial" panose="020B0604020202020204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kumimoji="1" lang="en-US" altLang="zh-TW" dirty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158346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51" r:id="rId3"/>
    <p:sldLayoutId id="2147483752" r:id="rId4"/>
    <p:sldLayoutId id="2147483753" r:id="rId5"/>
    <p:sldLayoutId id="2147483754" r:id="rId6"/>
    <p:sldLayoutId id="2147483755" r:id="rId7"/>
    <p:sldLayoutId id="2147483756" r:id="rId8"/>
    <p:sldLayoutId id="2147483757" r:id="rId9"/>
    <p:sldLayoutId id="2147483758" r:id="rId10"/>
    <p:sldLayoutId id="2147483759" r:id="rId11"/>
    <p:sldLayoutId id="2147483760" r:id="rId12"/>
    <p:sldLayoutId id="2147483761" r:id="rId13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PlaceHolder 1"/>
          <p:cNvSpPr>
            <a:spLocks noGrp="1"/>
          </p:cNvSpPr>
          <p:nvPr>
            <p:ph type="title"/>
          </p:nvPr>
        </p:nvSpPr>
        <p:spPr>
          <a:xfrm>
            <a:off x="838080" y="454680"/>
            <a:ext cx="10514880" cy="11451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r>
              <a:rPr lang="zh-HK" sz="4400" b="0" strike="noStrike" spc="-1">
                <a:solidFill>
                  <a:srgbClr val="000000"/>
                </a:solidFill>
                <a:latin typeface="Arial"/>
              </a:rPr>
              <a:t>請按這裡編輯題名文字格式</a:t>
            </a:r>
          </a:p>
        </p:txBody>
      </p:sp>
      <p:sp>
        <p:nvSpPr>
          <p:cNvPr id="8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zh-HK" sz="2800" b="0" strike="noStrike" spc="-1">
                <a:solidFill>
                  <a:srgbClr val="000000"/>
                </a:solidFill>
                <a:latin typeface="Arial"/>
              </a:rPr>
              <a:t>請按這裡編輯大綱文字格式</a:t>
            </a:r>
          </a:p>
          <a:p>
            <a:pPr marL="864000" lvl="1" indent="-324000">
              <a:spcBef>
                <a:spcPts val="1134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zh-HK" sz="2000" b="0" strike="noStrike" spc="-1">
                <a:solidFill>
                  <a:srgbClr val="000000"/>
                </a:solidFill>
                <a:latin typeface="Arial"/>
              </a:rPr>
              <a:t>第二個大綱層次</a:t>
            </a:r>
          </a:p>
          <a:p>
            <a:pPr marL="1296000" lvl="2" indent="-288000">
              <a:spcBef>
                <a:spcPts val="850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zh-HK" sz="1800" b="0" strike="noStrike" spc="-1">
                <a:solidFill>
                  <a:srgbClr val="000000"/>
                </a:solidFill>
                <a:latin typeface="Arial"/>
              </a:rPr>
              <a:t>第三個大綱層次</a:t>
            </a:r>
          </a:p>
          <a:p>
            <a:pPr marL="1728000" lvl="3" indent="-216000">
              <a:spcBef>
                <a:spcPts val="567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zh-HK" sz="1800" b="0" strike="noStrike" spc="-1">
                <a:solidFill>
                  <a:srgbClr val="000000"/>
                </a:solidFill>
                <a:latin typeface="Arial"/>
              </a:rPr>
              <a:t>第四個大綱層次</a:t>
            </a:r>
          </a:p>
          <a:p>
            <a:pPr marL="2160000" lvl="4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zh-HK" sz="2000" b="0" strike="noStrike" spc="-1">
                <a:solidFill>
                  <a:srgbClr val="000000"/>
                </a:solidFill>
                <a:latin typeface="Arial"/>
              </a:rPr>
              <a:t>第五個大綱層次</a:t>
            </a:r>
          </a:p>
          <a:p>
            <a:pPr marL="2592000" lvl="5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zh-HK" sz="2000" b="0" strike="noStrike" spc="-1">
                <a:solidFill>
                  <a:srgbClr val="000000"/>
                </a:solidFill>
                <a:latin typeface="Arial"/>
              </a:rPr>
              <a:t>第六個大綱層次</a:t>
            </a:r>
          </a:p>
          <a:p>
            <a:pPr marL="3024000" lvl="6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zh-HK" sz="2000" b="0" strike="noStrike" spc="-1">
                <a:solidFill>
                  <a:srgbClr val="000000"/>
                </a:solidFill>
                <a:latin typeface="Arial"/>
              </a:rPr>
              <a:t>第七個大綱層次</a:t>
            </a:r>
          </a:p>
        </p:txBody>
      </p:sp>
    </p:spTree>
    <p:extLst>
      <p:ext uri="{BB962C8B-B14F-4D97-AF65-F5344CB8AC3E}">
        <p14:creationId xmlns:p14="http://schemas.microsoft.com/office/powerpoint/2010/main" val="22620051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  <p:sldLayoutId id="214748377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H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預留位置 1"/>
          <p:cNvSpPr>
            <a:spLocks noGrp="1"/>
          </p:cNvSpPr>
          <p:nvPr>
            <p:ph type="title"/>
          </p:nvPr>
        </p:nvSpPr>
        <p:spPr>
          <a:xfrm>
            <a:off x="1522811" y="533400"/>
            <a:ext cx="9603701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zh-TW" altLang="en-US" noProof="0" dirty="0"/>
              <a:t>按一下以編輯母片標題樣式</a:t>
            </a:r>
          </a:p>
        </p:txBody>
      </p:sp>
      <p:sp>
        <p:nvSpPr>
          <p:cNvPr id="3" name="文字預留位置 2"/>
          <p:cNvSpPr>
            <a:spLocks noGrp="1"/>
          </p:cNvSpPr>
          <p:nvPr>
            <p:ph type="body" idx="1"/>
          </p:nvPr>
        </p:nvSpPr>
        <p:spPr>
          <a:xfrm>
            <a:off x="1522811" y="1828800"/>
            <a:ext cx="9603701" cy="4191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zh-TW" altLang="en-US" noProof="0" dirty="0"/>
              <a:t>按一下以編輯母片文字樣式</a:t>
            </a:r>
          </a:p>
          <a:p>
            <a:pPr lvl="1" rtl="0"/>
            <a:r>
              <a:rPr lang="zh-TW" altLang="en-US" noProof="0" dirty="0"/>
              <a:t>第二層</a:t>
            </a:r>
          </a:p>
          <a:p>
            <a:pPr lvl="2" rtl="0"/>
            <a:r>
              <a:rPr lang="zh-TW" altLang="en-US" noProof="0" dirty="0"/>
              <a:t>第三層</a:t>
            </a:r>
          </a:p>
          <a:p>
            <a:pPr lvl="3" rtl="0"/>
            <a:r>
              <a:rPr lang="zh-TW" altLang="en-US" noProof="0" dirty="0"/>
              <a:t>第四層</a:t>
            </a:r>
          </a:p>
          <a:p>
            <a:pPr lvl="4" rtl="0"/>
            <a:r>
              <a:rPr lang="zh-TW" altLang="en-US" noProof="0" dirty="0"/>
              <a:t>第五層</a:t>
            </a:r>
          </a:p>
          <a:p>
            <a:pPr lvl="5" rtl="0"/>
            <a:r>
              <a:rPr lang="zh-TW" altLang="en-US" noProof="0" dirty="0"/>
              <a:t>第六層</a:t>
            </a:r>
          </a:p>
          <a:p>
            <a:pPr lvl="6" rtl="0"/>
            <a:r>
              <a:rPr lang="zh-TW" altLang="en-US" noProof="0" dirty="0"/>
              <a:t>第七層</a:t>
            </a:r>
          </a:p>
          <a:p>
            <a:pPr lvl="7" rtl="0"/>
            <a:r>
              <a:rPr lang="zh-TW" altLang="en-US" noProof="0" dirty="0"/>
              <a:t>第八層</a:t>
            </a:r>
          </a:p>
          <a:p>
            <a:pPr lvl="8" rtl="0"/>
            <a:r>
              <a:rPr lang="zh-TW" altLang="en-US" noProof="0" dirty="0"/>
              <a:t>第九層</a:t>
            </a:r>
          </a:p>
        </p:txBody>
      </p:sp>
      <p:sp>
        <p:nvSpPr>
          <p:cNvPr id="5" name="頁尾預留位置 3"/>
          <p:cNvSpPr>
            <a:spLocks noGrp="1"/>
          </p:cNvSpPr>
          <p:nvPr>
            <p:ph type="ftr" sz="quarter" idx="3"/>
          </p:nvPr>
        </p:nvSpPr>
        <p:spPr>
          <a:xfrm>
            <a:off x="1518346" y="6172202"/>
            <a:ext cx="6864249" cy="27304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/>
                </a:solidFill>
                <a:latin typeface="細明體" panose="02020509000000000000" pitchFamily="49" charset="-120"/>
                <a:ea typeface="細明體" panose="02020509000000000000" pitchFamily="49" charset="-120"/>
              </a:defRPr>
            </a:lvl1pPr>
          </a:lstStyle>
          <a:p>
            <a:pPr>
              <a:defRPr/>
            </a:pPr>
            <a:endParaRPr lang="zh-TW" altLang="en-US" dirty="0">
              <a:solidFill>
                <a:prstClr val="black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4" name="日期預留位置 4"/>
          <p:cNvSpPr>
            <a:spLocks noGrp="1"/>
          </p:cNvSpPr>
          <p:nvPr>
            <p:ph type="dt" sz="half" idx="2"/>
          </p:nvPr>
        </p:nvSpPr>
        <p:spPr>
          <a:xfrm>
            <a:off x="8611255" y="6172202"/>
            <a:ext cx="1320403" cy="27304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  <a:latin typeface="細明體" panose="02020509000000000000" pitchFamily="49" charset="-120"/>
                <a:ea typeface="細明體" panose="02020509000000000000" pitchFamily="49" charset="-120"/>
              </a:defRPr>
            </a:lvl1pPr>
          </a:lstStyle>
          <a:p>
            <a:pPr>
              <a:defRPr/>
            </a:pPr>
            <a:fld id="{6CC04B23-84D2-44B7-B8F5-0590C45DBB32}" type="datetime1">
              <a:rPr lang="zh-TW" altLang="en-US" smtClean="0">
                <a:solidFill>
                  <a:prstClr val="black"/>
                </a:solidFill>
                <a:cs typeface="Arial" panose="020B0604020202020204"/>
                <a:sym typeface="Arial" panose="020B0604020202020204"/>
              </a:rPr>
              <a:pPr>
                <a:defRPr/>
              </a:pPr>
              <a:t>2025/6/21</a:t>
            </a:fld>
            <a:endParaRPr lang="en-US" dirty="0">
              <a:solidFill>
                <a:prstClr val="black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6" name="投影片編號預留位置 5"/>
          <p:cNvSpPr>
            <a:spLocks noGrp="1"/>
          </p:cNvSpPr>
          <p:nvPr>
            <p:ph type="sldNum" sz="quarter" idx="4"/>
          </p:nvPr>
        </p:nvSpPr>
        <p:spPr>
          <a:xfrm>
            <a:off x="10135652" y="6172202"/>
            <a:ext cx="990859" cy="27304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  <a:latin typeface="細明體" panose="02020509000000000000" pitchFamily="49" charset="-120"/>
                <a:ea typeface="細明體" panose="02020509000000000000" pitchFamily="49" charset="-120"/>
              </a:defRPr>
            </a:lvl1pPr>
          </a:lstStyle>
          <a:p>
            <a:pPr>
              <a:defRPr/>
            </a:pPr>
            <a:fld id="{E5137D0E-4A4F-4307-8994-C1891D747D59}" type="slidenum">
              <a:rPr lang="en-US" smtClean="0">
                <a:solidFill>
                  <a:prstClr val="black"/>
                </a:solidFill>
                <a:cs typeface="Arial" panose="020B0604020202020204"/>
                <a:sym typeface="Arial" panose="020B0604020202020204"/>
              </a:rPr>
              <a:pPr>
                <a:defRPr/>
              </a:pPr>
              <a:t>‹#›</a:t>
            </a:fld>
            <a:endParaRPr lang="en-US" dirty="0">
              <a:solidFill>
                <a:prstClr val="black"/>
              </a:solidFill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6295755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6" r:id="rId1"/>
    <p:sldLayoutId id="2147483777" r:id="rId2"/>
    <p:sldLayoutId id="2147483778" r:id="rId3"/>
    <p:sldLayoutId id="2147483779" r:id="rId4"/>
    <p:sldLayoutId id="2147483780" r:id="rId5"/>
    <p:sldLayoutId id="2147483781" r:id="rId6"/>
    <p:sldLayoutId id="2147483782" r:id="rId7"/>
    <p:sldLayoutId id="2147483783" r:id="rId8"/>
    <p:sldLayoutId id="2147483784" r:id="rId9"/>
    <p:sldLayoutId id="2147483785" r:id="rId10"/>
    <p:sldLayoutId id="2147483786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1"/>
          </a:solidFill>
          <a:latin typeface="細明體" panose="02020509000000000000" pitchFamily="49" charset="-120"/>
          <a:ea typeface="細明體" panose="02020509000000000000" pitchFamily="49" charset="-120"/>
          <a:cs typeface="+mj-cs"/>
        </a:defRPr>
      </a:lvl1pPr>
    </p:titleStyle>
    <p:bodyStyle>
      <a:lvl1pPr marL="223838" indent="-223838" algn="l" defTabSz="914400" rtl="0" eaLnBrk="1" latinLnBrk="0" hangingPunct="1">
        <a:lnSpc>
          <a:spcPct val="90000"/>
        </a:lnSpc>
        <a:spcBef>
          <a:spcPts val="1800"/>
        </a:spcBef>
        <a:buFont typeface="Arial" pitchFamily="34" charset="0"/>
        <a:buChar char="•"/>
        <a:defRPr sz="2000" kern="1200">
          <a:solidFill>
            <a:schemeClr val="tx1"/>
          </a:solidFill>
          <a:latin typeface="細明體" panose="02020509000000000000" pitchFamily="49" charset="-120"/>
          <a:ea typeface="細明體" panose="02020509000000000000" pitchFamily="49" charset="-120"/>
          <a:cs typeface="+mn-cs"/>
        </a:defRPr>
      </a:lvl1pPr>
      <a:lvl2pPr marL="502920" indent="-223838" algn="l" defTabSz="914400" rtl="0" eaLnBrk="1" latinLnBrk="0" hangingPunct="1">
        <a:lnSpc>
          <a:spcPct val="90000"/>
        </a:lnSpc>
        <a:spcBef>
          <a:spcPts val="800"/>
        </a:spcBef>
        <a:buFont typeface="Arial" pitchFamily="34" charset="0"/>
        <a:buChar char="–"/>
        <a:defRPr sz="1800" kern="1200">
          <a:solidFill>
            <a:schemeClr val="tx1"/>
          </a:solidFill>
          <a:latin typeface="細明體" panose="02020509000000000000" pitchFamily="49" charset="-120"/>
          <a:ea typeface="細明體" panose="02020509000000000000" pitchFamily="49" charset="-120"/>
          <a:cs typeface="+mn-cs"/>
        </a:defRPr>
      </a:lvl2pPr>
      <a:lvl3pPr marL="741363" indent="-171450" algn="l" defTabSz="914400" rtl="0" eaLnBrk="1" latinLnBrk="0" hangingPunct="1">
        <a:lnSpc>
          <a:spcPct val="90000"/>
        </a:lnSpc>
        <a:spcBef>
          <a:spcPts val="600"/>
        </a:spcBef>
        <a:buFont typeface="Arial" pitchFamily="34" charset="0"/>
        <a:buChar char="•"/>
        <a:defRPr sz="1600" kern="1200">
          <a:solidFill>
            <a:schemeClr val="tx1"/>
          </a:solidFill>
          <a:latin typeface="細明體" panose="02020509000000000000" pitchFamily="49" charset="-120"/>
          <a:ea typeface="細明體" panose="02020509000000000000" pitchFamily="49" charset="-120"/>
          <a:cs typeface="+mn-cs"/>
        </a:defRPr>
      </a:lvl3pPr>
      <a:lvl4pPr marL="966788" indent="-173038" algn="l" defTabSz="914400" rtl="0" eaLnBrk="1" latinLnBrk="0" hangingPunct="1">
        <a:lnSpc>
          <a:spcPct val="90000"/>
        </a:lnSpc>
        <a:spcBef>
          <a:spcPts val="600"/>
        </a:spcBef>
        <a:buFont typeface="Arial" pitchFamily="34" charset="0"/>
        <a:buChar char="–"/>
        <a:defRPr sz="1400" kern="1200">
          <a:solidFill>
            <a:schemeClr val="tx1"/>
          </a:solidFill>
          <a:latin typeface="細明體" panose="02020509000000000000" pitchFamily="49" charset="-120"/>
          <a:ea typeface="細明體" panose="02020509000000000000" pitchFamily="49" charset="-120"/>
          <a:cs typeface="+mn-cs"/>
        </a:defRPr>
      </a:lvl4pPr>
      <a:lvl5pPr marL="1208088" indent="-173038" algn="l" defTabSz="914400" rtl="0" eaLnBrk="1" latinLnBrk="0" hangingPunct="1">
        <a:lnSpc>
          <a:spcPct val="90000"/>
        </a:lnSpc>
        <a:spcBef>
          <a:spcPts val="600"/>
        </a:spcBef>
        <a:buFont typeface="Arial" pitchFamily="34" charset="0"/>
        <a:buChar char="•"/>
        <a:defRPr sz="1400" kern="1200">
          <a:solidFill>
            <a:schemeClr val="tx1"/>
          </a:solidFill>
          <a:latin typeface="細明體" panose="02020509000000000000" pitchFamily="49" charset="-120"/>
          <a:ea typeface="細明體" panose="02020509000000000000" pitchFamily="49" charset="-120"/>
          <a:cs typeface="+mn-cs"/>
        </a:defRPr>
      </a:lvl5pPr>
      <a:lvl6pPr marL="1444752" indent="-173736" algn="l" defTabSz="914400" rtl="0" eaLnBrk="1" latinLnBrk="0" hangingPunct="1">
        <a:lnSpc>
          <a:spcPct val="90000"/>
        </a:lnSpc>
        <a:spcBef>
          <a:spcPts val="600"/>
        </a:spcBef>
        <a:buFont typeface="Arial" pitchFamily="34" charset="0"/>
        <a:buChar char="–"/>
        <a:defRPr sz="1400" kern="1200">
          <a:solidFill>
            <a:schemeClr val="tx1"/>
          </a:solidFill>
          <a:latin typeface="細明體" panose="02020509000000000000" pitchFamily="49" charset="-120"/>
          <a:ea typeface="細明體" panose="02020509000000000000" pitchFamily="49" charset="-120"/>
          <a:cs typeface="+mn-cs"/>
        </a:defRPr>
      </a:lvl6pPr>
      <a:lvl7pPr marL="1682496" indent="-173736" algn="l" defTabSz="914400" rtl="0" eaLnBrk="1" latinLnBrk="0" hangingPunct="1">
        <a:lnSpc>
          <a:spcPct val="90000"/>
        </a:lnSpc>
        <a:spcBef>
          <a:spcPts val="600"/>
        </a:spcBef>
        <a:buFont typeface="Arial" pitchFamily="34" charset="0"/>
        <a:buChar char="•"/>
        <a:defRPr sz="1400" kern="1200">
          <a:solidFill>
            <a:schemeClr val="tx1"/>
          </a:solidFill>
          <a:latin typeface="細明體" panose="02020509000000000000" pitchFamily="49" charset="-120"/>
          <a:ea typeface="細明體" panose="02020509000000000000" pitchFamily="49" charset="-120"/>
          <a:cs typeface="+mn-cs"/>
        </a:defRPr>
      </a:lvl7pPr>
      <a:lvl8pPr marL="1920240" indent="-173736" algn="l" defTabSz="914400" rtl="0" eaLnBrk="1" latinLnBrk="0" hangingPunct="1">
        <a:lnSpc>
          <a:spcPct val="90000"/>
        </a:lnSpc>
        <a:spcBef>
          <a:spcPts val="600"/>
        </a:spcBef>
        <a:buFont typeface="Arial" pitchFamily="34" charset="0"/>
        <a:buChar char="–"/>
        <a:defRPr sz="1400" kern="1200">
          <a:solidFill>
            <a:schemeClr val="tx1"/>
          </a:solidFill>
          <a:latin typeface="細明體" panose="02020509000000000000" pitchFamily="49" charset="-120"/>
          <a:ea typeface="細明體" panose="02020509000000000000" pitchFamily="49" charset="-120"/>
          <a:cs typeface="+mn-cs"/>
        </a:defRPr>
      </a:lvl8pPr>
      <a:lvl9pPr marL="2157984" indent="-173736" algn="l" defTabSz="914400" rtl="0" eaLnBrk="1" latinLnBrk="0" hangingPunct="1">
        <a:lnSpc>
          <a:spcPct val="90000"/>
        </a:lnSpc>
        <a:spcBef>
          <a:spcPts val="600"/>
        </a:spcBef>
        <a:buFont typeface="Arial" pitchFamily="34" charset="0"/>
        <a:buChar char="•"/>
        <a:defRPr sz="1400" kern="1200">
          <a:solidFill>
            <a:schemeClr val="tx1"/>
          </a:solidFill>
          <a:latin typeface="細明體" panose="02020509000000000000" pitchFamily="49" charset="-120"/>
          <a:ea typeface="細明體" panose="02020509000000000000" pitchFamily="49" charset="-120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5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0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0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0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0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0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0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0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60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60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60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60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6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60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60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60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60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60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60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60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60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60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6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60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60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60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60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60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60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5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5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5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3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5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5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5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5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5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90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43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4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3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43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43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43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43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43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43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CustomShape 1"/>
          <p:cNvSpPr/>
          <p:nvPr/>
        </p:nvSpPr>
        <p:spPr>
          <a:xfrm>
            <a:off x="3081292" y="893667"/>
            <a:ext cx="8975032" cy="3999641"/>
          </a:xfrm>
          <a:prstGeom prst="rect">
            <a:avLst/>
          </a:prstGeom>
          <a:noFill/>
          <a:ln>
            <a:noFill/>
          </a:ln>
          <a:effectLst>
            <a:glow rad="127000">
              <a:schemeClr val="tx2">
                <a:lumMod val="75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199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循道</a:t>
            </a:r>
            <a:r>
              <a:rPr kumimoji="0" lang="zh-TW" altLang="en-US" sz="6000" b="1" i="0" u="none" strike="noStrike" kern="1200" cap="none" spc="199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衞</a:t>
            </a:r>
            <a:r>
              <a:rPr kumimoji="0" lang="en-US" sz="6000" b="1" i="0" u="none" strike="noStrike" kern="1200" cap="none" spc="199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理聯合教會</a:t>
            </a:r>
            <a:endParaRPr kumimoji="0" lang="en-US" sz="6000" b="1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>
                <a:glow rad="101600">
                  <a:prstClr val="black">
                    <a:alpha val="6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199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安素堂</a:t>
            </a:r>
            <a:endParaRPr kumimoji="0" lang="en-US" sz="6000" b="1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>
                <a:glow rad="101600">
                  <a:prstClr val="black">
                    <a:alpha val="6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/>
            </a:endParaRPr>
          </a:p>
          <a:p>
            <a:pPr lvl="0" algn="ctr">
              <a:defRPr/>
            </a:pPr>
            <a:r>
              <a:rPr lang="zh-TW" altLang="en-US" sz="6600" b="1" spc="199" dirty="0">
                <a:solidFill>
                  <a:srgbClr val="FFFFFF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/>
                <a:ea typeface="微軟正黑體"/>
              </a:rPr>
              <a:t>神學主</a:t>
            </a:r>
            <a:r>
              <a:rPr lang="zh-TW" altLang="en-US" sz="6600" b="1" spc="199" dirty="0" smtClean="0">
                <a:solidFill>
                  <a:srgbClr val="FFFFFF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/>
                <a:ea typeface="微軟正黑體"/>
              </a:rPr>
              <a:t>日</a:t>
            </a:r>
            <a:r>
              <a:rPr kumimoji="0" lang="en-US" altLang="zh-HK" sz="6600" b="1" i="0" u="none" strike="noStrike" kern="1200" cap="none" spc="199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崇拜</a:t>
            </a:r>
            <a:endParaRPr kumimoji="0" lang="en-US" altLang="zh-HK" sz="6600" b="1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>
                <a:glow rad="101600">
                  <a:prstClr val="black">
                    <a:alpha val="6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/>
            </a:endParaRPr>
          </a:p>
          <a:p>
            <a:pPr marR="0" lvl="0" indent="0" algn="ctr" defTabSz="914400" rtl="0" fontAlgn="auto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1200" cap="none" spc="199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2025年6月22日</a:t>
            </a:r>
          </a:p>
        </p:txBody>
      </p:sp>
      <p:sp>
        <p:nvSpPr>
          <p:cNvPr id="163" name="CustomShape 2"/>
          <p:cNvSpPr/>
          <p:nvPr/>
        </p:nvSpPr>
        <p:spPr>
          <a:xfrm>
            <a:off x="0" y="0"/>
            <a:ext cx="12191760" cy="36468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1" i="0" u="none" strike="noStrike" kern="1200" cap="none" spc="-1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請關上響鬧裝置</a:t>
            </a:r>
            <a:r>
              <a:rPr kumimoji="0" lang="en-US" sz="1800" b="1" i="0" u="none" strike="noStrike" kern="120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      </a:t>
            </a:r>
            <a:r>
              <a:rPr kumimoji="0" lang="en-US" sz="1800" b="1" i="0" u="none" strike="noStrike" kern="1200" cap="none" spc="-1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讓大家能專心一意參與敬拜</a:t>
            </a:r>
            <a:endParaRPr kumimoji="0" lang="en-US" sz="1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</a:endParaRPr>
          </a:p>
        </p:txBody>
      </p:sp>
      <p:pic>
        <p:nvPicPr>
          <p:cNvPr id="6" name="圖片 5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543" y="4837655"/>
            <a:ext cx="1320485" cy="1263867"/>
          </a:xfrm>
          <a:prstGeom prst="rect">
            <a:avLst/>
          </a:prstGeom>
        </p:spPr>
      </p:pic>
      <p:sp>
        <p:nvSpPr>
          <p:cNvPr id="7" name="文字方塊 6"/>
          <p:cNvSpPr txBox="1"/>
          <p:nvPr/>
        </p:nvSpPr>
        <p:spPr>
          <a:xfrm>
            <a:off x="266200" y="6101522"/>
            <a:ext cx="133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/>
                <a:sym typeface="Arial" panose="020B0604020202020204"/>
              </a:rPr>
              <a:t>週刊二維碼</a:t>
            </a:r>
            <a:endParaRPr kumimoji="0" lang="zh-HK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108">
          <a:extLst>
            <a:ext uri="{FF2B5EF4-FFF2-40B4-BE49-F238E27FC236}">
              <a16:creationId xmlns="" xmlns:a16="http://schemas.microsoft.com/office/drawing/2014/main" id="{F8DA57CE-66F9-D404-6849-A3EDF0070E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6">
            <a:extLst>
              <a:ext uri="{FF2B5EF4-FFF2-40B4-BE49-F238E27FC236}">
                <a16:creationId xmlns="" xmlns:a16="http://schemas.microsoft.com/office/drawing/2014/main" id="{07AE639B-E2DC-5CCF-E3E0-75854D61F1AC}"/>
              </a:ext>
            </a:extLst>
          </p:cNvPr>
          <p:cNvSpPr txBox="1"/>
          <p:nvPr/>
        </p:nvSpPr>
        <p:spPr>
          <a:xfrm>
            <a:off x="0" y="311294"/>
            <a:ext cx="12185550" cy="3409367"/>
          </a:xfrm>
          <a:prstGeom prst="rect">
            <a:avLst/>
          </a:prstGeom>
          <a:noFill/>
          <a:ln>
            <a:noFill/>
          </a:ln>
          <a:effectLst>
            <a:outerShdw blurRad="57785" dist="33020" dir="3180000" algn="ctr">
              <a:srgbClr val="000000">
                <a:alpha val="29800"/>
              </a:srgbClr>
            </a:outerShdw>
          </a:effectLst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lvl="0" algn="ctr" fontAlgn="base">
              <a:defRPr/>
            </a:pPr>
            <a:r>
              <a:rPr kumimoji="1" lang="zh-TW" altLang="en-US" sz="7200" b="1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/>
                <a:sym typeface="Arial" panose="020B0604020202020204"/>
              </a:rPr>
              <a:t>祂照亮我的心 </a:t>
            </a:r>
            <a:endParaRPr kumimoji="1" lang="en-US" altLang="zh-TW" sz="7200" b="1" dirty="0">
              <a:ln>
                <a:solidFill>
                  <a:srgbClr val="FFFFFF"/>
                </a:solidFill>
              </a:ln>
              <a:solidFill>
                <a:srgbClr val="FFFFFF"/>
              </a:solidFill>
              <a:effectLst>
                <a:glow rad="127000">
                  <a:srgbClr val="000000"/>
                </a:glo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/>
              <a:sym typeface="Arial" panose="020B0604020202020204"/>
            </a:endParaRPr>
          </a:p>
          <a:p>
            <a:pPr lvl="0" algn="ctr" fontAlgn="base">
              <a:defRPr/>
            </a:pPr>
            <a:r>
              <a:rPr kumimoji="1" lang="zh-TW" altLang="en-US" sz="7200" b="1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/>
                <a:sym typeface="Arial" panose="020B0604020202020204"/>
              </a:rPr>
              <a:t>血淚除掉苦困</a:t>
            </a:r>
          </a:p>
          <a:p>
            <a:pPr lvl="0" algn="ctr" fontAlgn="base">
              <a:defRPr/>
            </a:pPr>
            <a:r>
              <a:rPr kumimoji="1" lang="zh-TW" altLang="en-US" sz="7200" b="1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/>
                <a:sym typeface="Arial" panose="020B0604020202020204"/>
              </a:rPr>
              <a:t>無盡愛意救主恩</a:t>
            </a:r>
          </a:p>
        </p:txBody>
      </p:sp>
      <p:sp>
        <p:nvSpPr>
          <p:cNvPr id="165" name="Google Shape;165;p22">
            <a:extLst>
              <a:ext uri="{FF2B5EF4-FFF2-40B4-BE49-F238E27FC236}">
                <a16:creationId xmlns="" xmlns:a16="http://schemas.microsoft.com/office/drawing/2014/main" id="{85AB573C-1F92-EC8B-9BBF-0CDE0A8AEC5E}"/>
              </a:ext>
            </a:extLst>
          </p:cNvPr>
          <p:cNvSpPr/>
          <p:nvPr/>
        </p:nvSpPr>
        <p:spPr>
          <a:xfrm>
            <a:off x="0" y="6406395"/>
            <a:ext cx="12192000" cy="45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lvl="0" algn="just">
              <a:buClr>
                <a:srgbClr val="000000"/>
              </a:buClr>
              <a:defRPr/>
            </a:pPr>
            <a:r>
              <a:rPr lang="zh-TW" altLang="en-US" sz="2135" b="1" kern="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/>
                <a:sym typeface="Arial" panose="020B0604020202020204"/>
              </a:rPr>
              <a:t>曲、詞：</a:t>
            </a:r>
            <a:r>
              <a:rPr lang="en-US" altLang="zh-TW" sz="2135" b="1" kern="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/>
                <a:sym typeface="Arial" panose="020B0604020202020204"/>
              </a:rPr>
              <a:t>Charles Yong</a:t>
            </a:r>
            <a:r>
              <a:rPr kumimoji="0" lang="en-US" altLang="zh-TW" sz="2135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/>
                <a:sym typeface="Arial" panose="020B0604020202020204"/>
              </a:rPr>
              <a:t>	       【</a:t>
            </a:r>
            <a:r>
              <a:rPr lang="zh-TW" altLang="en-US" sz="2135" b="1" kern="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/>
                <a:sym typeface="Arial" panose="020B0604020202020204"/>
              </a:rPr>
              <a:t>榮美恩主</a:t>
            </a:r>
            <a:r>
              <a:rPr kumimoji="0" lang="en-US" altLang="zh-TW" sz="2135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/>
                <a:sym typeface="Arial" panose="020B0604020202020204"/>
              </a:rPr>
              <a:t>】				   </a:t>
            </a:r>
            <a:r>
              <a:rPr lang="en-US" altLang="zh-TW" sz="2135" b="1" kern="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/>
                <a:sym typeface="Arial" panose="020B0604020202020204"/>
              </a:rPr>
              <a:t>《</a:t>
            </a:r>
            <a:r>
              <a:rPr lang="zh-TW" altLang="en-US" sz="2135" b="1" kern="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/>
                <a:sym typeface="Arial" panose="020B0604020202020204"/>
              </a:rPr>
              <a:t>詩恩集</a:t>
            </a:r>
            <a:r>
              <a:rPr lang="en-US" altLang="zh-TW" sz="2135" b="1" kern="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/>
                <a:sym typeface="Arial" panose="020B0604020202020204"/>
              </a:rPr>
              <a:t>1 </a:t>
            </a:r>
            <a:r>
              <a:rPr lang="zh-TW" altLang="en-US" sz="2135" b="1" kern="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/>
                <a:sym typeface="Arial" panose="020B0604020202020204"/>
              </a:rPr>
              <a:t>神的愛意</a:t>
            </a:r>
            <a:r>
              <a:rPr lang="en-US" altLang="zh-TW" sz="2135" b="1" kern="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/>
                <a:sym typeface="Arial" panose="020B0604020202020204"/>
              </a:rPr>
              <a:t>》</a:t>
            </a:r>
            <a:endParaRPr kumimoji="0" lang="zh-TW" altLang="en-US" sz="2135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1609692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108">
          <a:extLst>
            <a:ext uri="{FF2B5EF4-FFF2-40B4-BE49-F238E27FC236}">
              <a16:creationId xmlns="" xmlns:a16="http://schemas.microsoft.com/office/drawing/2014/main" id="{78A586FB-023D-701A-ADCB-CB69EFAE0D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6">
            <a:extLst>
              <a:ext uri="{FF2B5EF4-FFF2-40B4-BE49-F238E27FC236}">
                <a16:creationId xmlns="" xmlns:a16="http://schemas.microsoft.com/office/drawing/2014/main" id="{806048C7-1449-AE53-D799-05E0C514B6DB}"/>
              </a:ext>
            </a:extLst>
          </p:cNvPr>
          <p:cNvSpPr txBox="1"/>
          <p:nvPr/>
        </p:nvSpPr>
        <p:spPr>
          <a:xfrm>
            <a:off x="0" y="311294"/>
            <a:ext cx="12185550" cy="3409367"/>
          </a:xfrm>
          <a:prstGeom prst="rect">
            <a:avLst/>
          </a:prstGeom>
          <a:noFill/>
          <a:ln>
            <a:noFill/>
          </a:ln>
          <a:effectLst>
            <a:outerShdw blurRad="57785" dist="33020" dir="3180000" algn="ctr">
              <a:srgbClr val="000000">
                <a:alpha val="29800"/>
              </a:srgbClr>
            </a:outerShdw>
          </a:effectLst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lvl="0" algn="ctr" fontAlgn="base">
              <a:defRPr/>
            </a:pPr>
            <a:r>
              <a:rPr kumimoji="1" lang="zh-TW" altLang="en-US" sz="7200" b="1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/>
                <a:sym typeface="Arial" panose="020B0604020202020204"/>
              </a:rPr>
              <a:t>神愛的深 </a:t>
            </a:r>
            <a:endParaRPr kumimoji="1" lang="en-US" altLang="zh-TW" sz="7200" b="1" dirty="0">
              <a:ln>
                <a:solidFill>
                  <a:srgbClr val="FFFFFF"/>
                </a:solidFill>
              </a:ln>
              <a:solidFill>
                <a:srgbClr val="FFFFFF"/>
              </a:solidFill>
              <a:effectLst>
                <a:glow rad="127000">
                  <a:srgbClr val="000000"/>
                </a:glo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/>
              <a:sym typeface="Arial" panose="020B0604020202020204"/>
            </a:endParaRPr>
          </a:p>
          <a:p>
            <a:pPr lvl="0" algn="ctr" fontAlgn="base">
              <a:defRPr/>
            </a:pPr>
            <a:r>
              <a:rPr kumimoji="1" lang="zh-TW" altLang="en-US" sz="7200" b="1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/>
                <a:sym typeface="Arial" panose="020B0604020202020204"/>
              </a:rPr>
              <a:t>誰也在驚嘆</a:t>
            </a:r>
          </a:p>
          <a:p>
            <a:pPr lvl="0" algn="ctr" fontAlgn="base">
              <a:defRPr/>
            </a:pPr>
            <a:r>
              <a:rPr kumimoji="1" lang="zh-TW" altLang="en-US" sz="7200" b="1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/>
                <a:sym typeface="Arial" panose="020B0604020202020204"/>
              </a:rPr>
              <a:t>照著一生永共行</a:t>
            </a:r>
          </a:p>
        </p:txBody>
      </p:sp>
      <p:sp>
        <p:nvSpPr>
          <p:cNvPr id="165" name="Google Shape;165;p22">
            <a:extLst>
              <a:ext uri="{FF2B5EF4-FFF2-40B4-BE49-F238E27FC236}">
                <a16:creationId xmlns="" xmlns:a16="http://schemas.microsoft.com/office/drawing/2014/main" id="{7433CAC1-80D1-8390-79D7-817DE3BECC38}"/>
              </a:ext>
            </a:extLst>
          </p:cNvPr>
          <p:cNvSpPr/>
          <p:nvPr/>
        </p:nvSpPr>
        <p:spPr>
          <a:xfrm>
            <a:off x="0" y="6406395"/>
            <a:ext cx="12192000" cy="45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lvl="0" algn="just">
              <a:buClr>
                <a:srgbClr val="000000"/>
              </a:buClr>
              <a:defRPr/>
            </a:pPr>
            <a:r>
              <a:rPr lang="zh-TW" altLang="en-US" sz="2135" b="1" kern="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/>
                <a:sym typeface="Arial" panose="020B0604020202020204"/>
              </a:rPr>
              <a:t>曲、詞：</a:t>
            </a:r>
            <a:r>
              <a:rPr lang="en-US" altLang="zh-TW" sz="2135" b="1" kern="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/>
                <a:sym typeface="Arial" panose="020B0604020202020204"/>
              </a:rPr>
              <a:t>Charles Yong</a:t>
            </a:r>
            <a:r>
              <a:rPr kumimoji="0" lang="en-US" altLang="zh-TW" sz="2135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/>
                <a:sym typeface="Arial" panose="020B0604020202020204"/>
              </a:rPr>
              <a:t>	       【</a:t>
            </a:r>
            <a:r>
              <a:rPr lang="zh-TW" altLang="en-US" sz="2135" b="1" kern="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/>
                <a:sym typeface="Arial" panose="020B0604020202020204"/>
              </a:rPr>
              <a:t>榮美恩主</a:t>
            </a:r>
            <a:r>
              <a:rPr kumimoji="0" lang="en-US" altLang="zh-TW" sz="2135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/>
                <a:sym typeface="Arial" panose="020B0604020202020204"/>
              </a:rPr>
              <a:t>】				   </a:t>
            </a:r>
            <a:r>
              <a:rPr lang="en-US" altLang="zh-TW" sz="2135" b="1" kern="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/>
                <a:sym typeface="Arial" panose="020B0604020202020204"/>
              </a:rPr>
              <a:t>《</a:t>
            </a:r>
            <a:r>
              <a:rPr lang="zh-TW" altLang="en-US" sz="2135" b="1" kern="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/>
                <a:sym typeface="Arial" panose="020B0604020202020204"/>
              </a:rPr>
              <a:t>詩恩集</a:t>
            </a:r>
            <a:r>
              <a:rPr lang="en-US" altLang="zh-TW" sz="2135" b="1" kern="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/>
                <a:sym typeface="Arial" panose="020B0604020202020204"/>
              </a:rPr>
              <a:t>1 </a:t>
            </a:r>
            <a:r>
              <a:rPr lang="zh-TW" altLang="en-US" sz="2135" b="1" kern="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/>
                <a:sym typeface="Arial" panose="020B0604020202020204"/>
              </a:rPr>
              <a:t>神的愛意</a:t>
            </a:r>
            <a:r>
              <a:rPr lang="en-US" altLang="zh-TW" sz="2135" b="1" kern="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/>
                <a:sym typeface="Arial" panose="020B0604020202020204"/>
              </a:rPr>
              <a:t>》</a:t>
            </a:r>
            <a:endParaRPr kumimoji="0" lang="zh-TW" altLang="en-US" sz="2135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4341378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108">
          <a:extLst>
            <a:ext uri="{FF2B5EF4-FFF2-40B4-BE49-F238E27FC236}">
              <a16:creationId xmlns="" xmlns:a16="http://schemas.microsoft.com/office/drawing/2014/main" id="{1105B5D4-9748-4436-83D1-66B42C1BF0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6">
            <a:extLst>
              <a:ext uri="{FF2B5EF4-FFF2-40B4-BE49-F238E27FC236}">
                <a16:creationId xmlns="" xmlns:a16="http://schemas.microsoft.com/office/drawing/2014/main" id="{335DAFAD-1EFF-FF6A-59A1-DE086156065E}"/>
              </a:ext>
            </a:extLst>
          </p:cNvPr>
          <p:cNvSpPr txBox="1"/>
          <p:nvPr/>
        </p:nvSpPr>
        <p:spPr>
          <a:xfrm>
            <a:off x="0" y="311294"/>
            <a:ext cx="12185550" cy="3409367"/>
          </a:xfrm>
          <a:prstGeom prst="rect">
            <a:avLst/>
          </a:prstGeom>
          <a:noFill/>
          <a:ln>
            <a:noFill/>
          </a:ln>
          <a:effectLst>
            <a:outerShdw blurRad="57785" dist="33020" dir="3180000" algn="ctr">
              <a:srgbClr val="000000">
                <a:alpha val="29800"/>
              </a:srgbClr>
            </a:outerShdw>
          </a:effectLst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lvl="0" algn="ctr" fontAlgn="base">
              <a:defRPr/>
            </a:pPr>
            <a:r>
              <a:rPr kumimoji="1" lang="zh-TW" altLang="en-US" sz="7200" b="1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/>
                <a:sym typeface="Arial" panose="020B0604020202020204"/>
              </a:rPr>
              <a:t>祂美善常可親 </a:t>
            </a:r>
            <a:endParaRPr kumimoji="1" lang="en-US" altLang="zh-TW" sz="7200" b="1" dirty="0">
              <a:ln>
                <a:solidFill>
                  <a:srgbClr val="FFFFFF"/>
                </a:solidFill>
              </a:ln>
              <a:solidFill>
                <a:srgbClr val="FFFFFF"/>
              </a:solidFill>
              <a:effectLst>
                <a:glow rad="127000">
                  <a:srgbClr val="000000"/>
                </a:glo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/>
              <a:sym typeface="Arial" panose="020B0604020202020204"/>
            </a:endParaRPr>
          </a:p>
          <a:p>
            <a:pPr lvl="0" algn="ctr" fontAlgn="base">
              <a:defRPr/>
            </a:pPr>
            <a:r>
              <a:rPr kumimoji="1" lang="zh-TW" altLang="en-US" sz="7200" b="1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/>
                <a:sym typeface="Arial" panose="020B0604020202020204"/>
              </a:rPr>
              <a:t>每日長路指引</a:t>
            </a:r>
          </a:p>
          <a:p>
            <a:pPr lvl="0" algn="ctr" fontAlgn="base">
              <a:defRPr/>
            </a:pPr>
            <a:r>
              <a:rPr kumimoji="1" lang="zh-TW" altLang="en-US" sz="7200" b="1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/>
                <a:sym typeface="Arial" panose="020B0604020202020204"/>
              </a:rPr>
              <a:t>隨著愛意永不分</a:t>
            </a:r>
          </a:p>
        </p:txBody>
      </p:sp>
      <p:sp>
        <p:nvSpPr>
          <p:cNvPr id="165" name="Google Shape;165;p22">
            <a:extLst>
              <a:ext uri="{FF2B5EF4-FFF2-40B4-BE49-F238E27FC236}">
                <a16:creationId xmlns="" xmlns:a16="http://schemas.microsoft.com/office/drawing/2014/main" id="{1C51B13C-1125-F571-D6DC-6E8F01F13B15}"/>
              </a:ext>
            </a:extLst>
          </p:cNvPr>
          <p:cNvSpPr/>
          <p:nvPr/>
        </p:nvSpPr>
        <p:spPr>
          <a:xfrm>
            <a:off x="0" y="6406395"/>
            <a:ext cx="12192000" cy="45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lvl="0" algn="just">
              <a:buClr>
                <a:srgbClr val="000000"/>
              </a:buClr>
              <a:defRPr/>
            </a:pPr>
            <a:r>
              <a:rPr lang="zh-TW" altLang="en-US" sz="2135" b="1" kern="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/>
                <a:sym typeface="Arial" panose="020B0604020202020204"/>
              </a:rPr>
              <a:t>曲、詞：</a:t>
            </a:r>
            <a:r>
              <a:rPr lang="en-US" altLang="zh-TW" sz="2135" b="1" kern="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/>
                <a:sym typeface="Arial" panose="020B0604020202020204"/>
              </a:rPr>
              <a:t>Charles Yong</a:t>
            </a:r>
            <a:r>
              <a:rPr kumimoji="0" lang="en-US" altLang="zh-TW" sz="2135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/>
                <a:sym typeface="Arial" panose="020B0604020202020204"/>
              </a:rPr>
              <a:t>	       【</a:t>
            </a:r>
            <a:r>
              <a:rPr lang="zh-TW" altLang="en-US" sz="2135" b="1" kern="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/>
                <a:sym typeface="Arial" panose="020B0604020202020204"/>
              </a:rPr>
              <a:t>榮美恩主</a:t>
            </a:r>
            <a:r>
              <a:rPr kumimoji="0" lang="en-US" altLang="zh-TW" sz="2135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/>
                <a:sym typeface="Arial" panose="020B0604020202020204"/>
              </a:rPr>
              <a:t>】				   </a:t>
            </a:r>
            <a:r>
              <a:rPr lang="en-US" altLang="zh-TW" sz="2135" b="1" kern="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/>
                <a:sym typeface="Arial" panose="020B0604020202020204"/>
              </a:rPr>
              <a:t>《</a:t>
            </a:r>
            <a:r>
              <a:rPr lang="zh-TW" altLang="en-US" sz="2135" b="1" kern="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/>
                <a:sym typeface="Arial" panose="020B0604020202020204"/>
              </a:rPr>
              <a:t>詩恩集</a:t>
            </a:r>
            <a:r>
              <a:rPr lang="en-US" altLang="zh-TW" sz="2135" b="1" kern="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/>
                <a:sym typeface="Arial" panose="020B0604020202020204"/>
              </a:rPr>
              <a:t>1 </a:t>
            </a:r>
            <a:r>
              <a:rPr lang="zh-TW" altLang="en-US" sz="2135" b="1" kern="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/>
                <a:sym typeface="Arial" panose="020B0604020202020204"/>
              </a:rPr>
              <a:t>神的愛意</a:t>
            </a:r>
            <a:r>
              <a:rPr lang="en-US" altLang="zh-TW" sz="2135" b="1" kern="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/>
                <a:sym typeface="Arial" panose="020B0604020202020204"/>
              </a:rPr>
              <a:t>》</a:t>
            </a:r>
            <a:endParaRPr kumimoji="0" lang="zh-TW" altLang="en-US" sz="2135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1010958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108">
          <a:extLst>
            <a:ext uri="{FF2B5EF4-FFF2-40B4-BE49-F238E27FC236}">
              <a16:creationId xmlns="" xmlns:a16="http://schemas.microsoft.com/office/drawing/2014/main" id="{76708C5E-FAC2-A6BB-28D6-7EE77D4ECB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6">
            <a:extLst>
              <a:ext uri="{FF2B5EF4-FFF2-40B4-BE49-F238E27FC236}">
                <a16:creationId xmlns="" xmlns:a16="http://schemas.microsoft.com/office/drawing/2014/main" id="{DA6BDBB4-6F05-8071-4613-43EDE163B60C}"/>
              </a:ext>
            </a:extLst>
          </p:cNvPr>
          <p:cNvSpPr txBox="1"/>
          <p:nvPr/>
        </p:nvSpPr>
        <p:spPr>
          <a:xfrm>
            <a:off x="0" y="311294"/>
            <a:ext cx="12185550" cy="3409367"/>
          </a:xfrm>
          <a:prstGeom prst="rect">
            <a:avLst/>
          </a:prstGeom>
          <a:noFill/>
          <a:ln>
            <a:noFill/>
          </a:ln>
          <a:effectLst>
            <a:outerShdw blurRad="57785" dist="33020" dir="3180000" algn="ctr">
              <a:srgbClr val="000000">
                <a:alpha val="29800"/>
              </a:srgbClr>
            </a:outerShdw>
          </a:effectLst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lvl="0" algn="ctr" fontAlgn="base">
              <a:defRPr/>
            </a:pPr>
            <a:r>
              <a:rPr kumimoji="1" lang="zh-TW" altLang="en-US" sz="7200" b="1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/>
                <a:sym typeface="Arial" panose="020B0604020202020204"/>
              </a:rPr>
              <a:t>榮美恩主  頌讚祂創造大能</a:t>
            </a:r>
          </a:p>
          <a:p>
            <a:pPr lvl="0" algn="ctr" fontAlgn="base">
              <a:defRPr/>
            </a:pPr>
            <a:r>
              <a:rPr kumimoji="1" lang="zh-TW" altLang="en-US" sz="7200" b="1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/>
                <a:sym typeface="Arial" panose="020B0604020202020204"/>
              </a:rPr>
              <a:t>萬眾歡呼齊來高聲唱</a:t>
            </a:r>
          </a:p>
          <a:p>
            <a:pPr lvl="0" algn="ctr" fontAlgn="base">
              <a:defRPr/>
            </a:pPr>
            <a:r>
              <a:rPr kumimoji="1" lang="zh-TW" altLang="en-US" sz="7200" b="1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/>
                <a:sym typeface="Arial" panose="020B0604020202020204"/>
              </a:rPr>
              <a:t>內心傾出最真</a:t>
            </a:r>
          </a:p>
        </p:txBody>
      </p:sp>
      <p:sp>
        <p:nvSpPr>
          <p:cNvPr id="165" name="Google Shape;165;p22">
            <a:extLst>
              <a:ext uri="{FF2B5EF4-FFF2-40B4-BE49-F238E27FC236}">
                <a16:creationId xmlns="" xmlns:a16="http://schemas.microsoft.com/office/drawing/2014/main" id="{AFFE8F50-A2CD-6CD6-7C08-224B5DD697F4}"/>
              </a:ext>
            </a:extLst>
          </p:cNvPr>
          <p:cNvSpPr/>
          <p:nvPr/>
        </p:nvSpPr>
        <p:spPr>
          <a:xfrm>
            <a:off x="0" y="6406395"/>
            <a:ext cx="12192000" cy="45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lvl="0" algn="just">
              <a:buClr>
                <a:srgbClr val="000000"/>
              </a:buClr>
              <a:defRPr/>
            </a:pPr>
            <a:r>
              <a:rPr lang="zh-TW" altLang="en-US" sz="2135" b="1" kern="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/>
                <a:sym typeface="Arial" panose="020B0604020202020204"/>
              </a:rPr>
              <a:t>曲、詞：</a:t>
            </a:r>
            <a:r>
              <a:rPr lang="en-US" altLang="zh-TW" sz="2135" b="1" kern="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/>
                <a:sym typeface="Arial" panose="020B0604020202020204"/>
              </a:rPr>
              <a:t>Charles Yong</a:t>
            </a:r>
            <a:r>
              <a:rPr kumimoji="0" lang="en-US" altLang="zh-TW" sz="2135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/>
                <a:sym typeface="Arial" panose="020B0604020202020204"/>
              </a:rPr>
              <a:t>	       【</a:t>
            </a:r>
            <a:r>
              <a:rPr lang="zh-TW" altLang="en-US" sz="2135" b="1" kern="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/>
                <a:sym typeface="Arial" panose="020B0604020202020204"/>
              </a:rPr>
              <a:t>榮美恩主</a:t>
            </a:r>
            <a:r>
              <a:rPr kumimoji="0" lang="en-US" altLang="zh-TW" sz="2135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/>
                <a:sym typeface="Arial" panose="020B0604020202020204"/>
              </a:rPr>
              <a:t>】				   </a:t>
            </a:r>
            <a:r>
              <a:rPr lang="en-US" altLang="zh-TW" sz="2135" b="1" kern="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/>
                <a:sym typeface="Arial" panose="020B0604020202020204"/>
              </a:rPr>
              <a:t>《</a:t>
            </a:r>
            <a:r>
              <a:rPr lang="zh-TW" altLang="en-US" sz="2135" b="1" kern="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/>
                <a:sym typeface="Arial" panose="020B0604020202020204"/>
              </a:rPr>
              <a:t>詩恩集</a:t>
            </a:r>
            <a:r>
              <a:rPr lang="en-US" altLang="zh-TW" sz="2135" b="1" kern="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/>
                <a:sym typeface="Arial" panose="020B0604020202020204"/>
              </a:rPr>
              <a:t>1 </a:t>
            </a:r>
            <a:r>
              <a:rPr lang="zh-TW" altLang="en-US" sz="2135" b="1" kern="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/>
                <a:sym typeface="Arial" panose="020B0604020202020204"/>
              </a:rPr>
              <a:t>神的愛意</a:t>
            </a:r>
            <a:r>
              <a:rPr lang="en-US" altLang="zh-TW" sz="2135" b="1" kern="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/>
                <a:sym typeface="Arial" panose="020B0604020202020204"/>
              </a:rPr>
              <a:t>》</a:t>
            </a:r>
            <a:endParaRPr kumimoji="0" lang="zh-TW" altLang="en-US" sz="2135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4772801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108">
          <a:extLst>
            <a:ext uri="{FF2B5EF4-FFF2-40B4-BE49-F238E27FC236}">
              <a16:creationId xmlns="" xmlns:a16="http://schemas.microsoft.com/office/drawing/2014/main" id="{61BABEBE-80C8-B4FD-3F8B-388599E9DD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6">
            <a:extLst>
              <a:ext uri="{FF2B5EF4-FFF2-40B4-BE49-F238E27FC236}">
                <a16:creationId xmlns="" xmlns:a16="http://schemas.microsoft.com/office/drawing/2014/main" id="{4EC01909-2D56-002B-7F93-52E533792E73}"/>
              </a:ext>
            </a:extLst>
          </p:cNvPr>
          <p:cNvSpPr txBox="1"/>
          <p:nvPr/>
        </p:nvSpPr>
        <p:spPr>
          <a:xfrm>
            <a:off x="0" y="311294"/>
            <a:ext cx="12185550" cy="3409367"/>
          </a:xfrm>
          <a:prstGeom prst="rect">
            <a:avLst/>
          </a:prstGeom>
          <a:noFill/>
          <a:ln>
            <a:noFill/>
          </a:ln>
          <a:effectLst>
            <a:outerShdw blurRad="57785" dist="33020" dir="3180000" algn="ctr">
              <a:srgbClr val="000000">
                <a:alpha val="29800"/>
              </a:srgbClr>
            </a:outerShdw>
          </a:effectLst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lvl="0" algn="ctr" fontAlgn="base">
              <a:defRPr/>
            </a:pPr>
            <a:r>
              <a:rPr kumimoji="1" lang="zh-TW" altLang="en-US" sz="7200" b="1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/>
                <a:sym typeface="Arial" panose="020B0604020202020204"/>
              </a:rPr>
              <a:t>榮美恩主  用愛心救贖罪人</a:t>
            </a:r>
          </a:p>
          <a:p>
            <a:pPr lvl="0" algn="ctr" fontAlgn="base">
              <a:defRPr/>
            </a:pPr>
            <a:r>
              <a:rPr kumimoji="1" lang="zh-TW" altLang="en-US" sz="7200" b="1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/>
                <a:sym typeface="Arial" panose="020B0604020202020204"/>
              </a:rPr>
              <a:t>萬眾歡呼傳揚祂的愛</a:t>
            </a:r>
          </a:p>
          <a:p>
            <a:pPr lvl="0" algn="ctr" fontAlgn="base">
              <a:defRPr/>
            </a:pPr>
            <a:r>
              <a:rPr kumimoji="1" lang="zh-TW" altLang="en-US" sz="7200" b="1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/>
                <a:sym typeface="Arial" panose="020B0604020202020204"/>
              </a:rPr>
              <a:t>在高聲歌唱傳妙韻</a:t>
            </a:r>
          </a:p>
        </p:txBody>
      </p:sp>
      <p:sp>
        <p:nvSpPr>
          <p:cNvPr id="165" name="Google Shape;165;p22">
            <a:extLst>
              <a:ext uri="{FF2B5EF4-FFF2-40B4-BE49-F238E27FC236}">
                <a16:creationId xmlns="" xmlns:a16="http://schemas.microsoft.com/office/drawing/2014/main" id="{C8D94670-75DF-4A4D-CD37-73D3E11D367A}"/>
              </a:ext>
            </a:extLst>
          </p:cNvPr>
          <p:cNvSpPr/>
          <p:nvPr/>
        </p:nvSpPr>
        <p:spPr>
          <a:xfrm>
            <a:off x="0" y="6406395"/>
            <a:ext cx="12192000" cy="45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lvl="0" algn="just">
              <a:buClr>
                <a:srgbClr val="000000"/>
              </a:buClr>
              <a:defRPr/>
            </a:pPr>
            <a:r>
              <a:rPr lang="zh-TW" altLang="en-US" sz="2135" b="1" kern="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/>
                <a:sym typeface="Arial" panose="020B0604020202020204"/>
              </a:rPr>
              <a:t>曲、詞：</a:t>
            </a:r>
            <a:r>
              <a:rPr lang="en-US" altLang="zh-TW" sz="2135" b="1" kern="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/>
                <a:sym typeface="Arial" panose="020B0604020202020204"/>
              </a:rPr>
              <a:t>Charles Yong</a:t>
            </a:r>
            <a:r>
              <a:rPr kumimoji="0" lang="en-US" altLang="zh-TW" sz="2135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/>
                <a:sym typeface="Arial" panose="020B0604020202020204"/>
              </a:rPr>
              <a:t>	       【</a:t>
            </a:r>
            <a:r>
              <a:rPr lang="zh-TW" altLang="en-US" sz="2135" b="1" kern="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/>
                <a:sym typeface="Arial" panose="020B0604020202020204"/>
              </a:rPr>
              <a:t>榮美恩主</a:t>
            </a:r>
            <a:r>
              <a:rPr kumimoji="0" lang="en-US" altLang="zh-TW" sz="2135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/>
                <a:sym typeface="Arial" panose="020B0604020202020204"/>
              </a:rPr>
              <a:t>】				   </a:t>
            </a:r>
            <a:r>
              <a:rPr lang="en-US" altLang="zh-TW" sz="2135" b="1" kern="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/>
                <a:sym typeface="Arial" panose="020B0604020202020204"/>
              </a:rPr>
              <a:t>《</a:t>
            </a:r>
            <a:r>
              <a:rPr lang="zh-TW" altLang="en-US" sz="2135" b="1" kern="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/>
                <a:sym typeface="Arial" panose="020B0604020202020204"/>
              </a:rPr>
              <a:t>詩恩集</a:t>
            </a:r>
            <a:r>
              <a:rPr lang="en-US" altLang="zh-TW" sz="2135" b="1" kern="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/>
                <a:sym typeface="Arial" panose="020B0604020202020204"/>
              </a:rPr>
              <a:t>1 </a:t>
            </a:r>
            <a:r>
              <a:rPr lang="zh-TW" altLang="en-US" sz="2135" b="1" kern="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/>
                <a:sym typeface="Arial" panose="020B0604020202020204"/>
              </a:rPr>
              <a:t>神的愛意</a:t>
            </a:r>
            <a:r>
              <a:rPr lang="en-US" altLang="zh-TW" sz="2135" b="1" kern="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/>
                <a:sym typeface="Arial" panose="020B0604020202020204"/>
              </a:rPr>
              <a:t>》</a:t>
            </a:r>
            <a:endParaRPr kumimoji="0" lang="zh-TW" altLang="en-US" sz="2135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7959839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12;p16">
            <a:extLst>
              <a:ext uri="{FF2B5EF4-FFF2-40B4-BE49-F238E27FC236}">
                <a16:creationId xmlns="" xmlns:a16="http://schemas.microsoft.com/office/drawing/2014/main" id="{7F12C0EA-33B0-43B7-E43B-2020EF1E70D4}"/>
              </a:ext>
            </a:extLst>
          </p:cNvPr>
          <p:cNvSpPr txBox="1"/>
          <p:nvPr/>
        </p:nvSpPr>
        <p:spPr>
          <a:xfrm>
            <a:off x="0" y="311294"/>
            <a:ext cx="12185550" cy="3409367"/>
          </a:xfrm>
          <a:prstGeom prst="rect">
            <a:avLst/>
          </a:prstGeom>
          <a:noFill/>
          <a:ln>
            <a:noFill/>
          </a:ln>
          <a:effectLst>
            <a:outerShdw blurRad="57785" dist="33020" dir="3180000" algn="ctr">
              <a:srgbClr val="000000">
                <a:alpha val="29800"/>
              </a:srgbClr>
            </a:outerShdw>
          </a:effectLst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lvl="0" algn="ctr" fontAlgn="base">
              <a:defRPr/>
            </a:pPr>
            <a:r>
              <a:rPr kumimoji="1" lang="zh-TW" altLang="en-US" sz="7200" b="1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/>
                <a:sym typeface="Arial" panose="020B0604020202020204"/>
              </a:rPr>
              <a:t>回到最初 回到愛你的最初</a:t>
            </a:r>
          </a:p>
          <a:p>
            <a:pPr lvl="0" algn="ctr" fontAlgn="base">
              <a:defRPr/>
            </a:pPr>
            <a:r>
              <a:rPr kumimoji="1" lang="zh-TW" altLang="en-US" sz="7200" b="1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/>
                <a:sym typeface="Arial" panose="020B0604020202020204"/>
              </a:rPr>
              <a:t>記得當天的我</a:t>
            </a:r>
            <a:endParaRPr kumimoji="1" lang="en-US" altLang="zh-TW" sz="7200" b="1" dirty="0">
              <a:ln>
                <a:solidFill>
                  <a:srgbClr val="FFFFFF"/>
                </a:solidFill>
              </a:ln>
              <a:solidFill>
                <a:srgbClr val="FFFFFF"/>
              </a:solidFill>
              <a:effectLst>
                <a:glow rad="127000">
                  <a:srgbClr val="000000"/>
                </a:glo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/>
              <a:sym typeface="Arial" panose="020B0604020202020204"/>
            </a:endParaRPr>
          </a:p>
          <a:p>
            <a:pPr lvl="0" algn="ctr" fontAlgn="base">
              <a:defRPr/>
            </a:pPr>
            <a:r>
              <a:rPr kumimoji="1" lang="zh-TW" altLang="en-US" sz="7200" b="1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/>
                <a:sym typeface="Arial" panose="020B0604020202020204"/>
              </a:rPr>
              <a:t>小子中最小一個</a:t>
            </a:r>
            <a:endParaRPr kumimoji="1" lang="en-US" altLang="zh-TW" sz="7200" b="1" dirty="0">
              <a:ln>
                <a:solidFill>
                  <a:srgbClr val="FFFFFF"/>
                </a:solidFill>
              </a:ln>
              <a:solidFill>
                <a:srgbClr val="FFFFFF"/>
              </a:solidFill>
              <a:effectLst>
                <a:glow rad="127000">
                  <a:srgbClr val="000000"/>
                </a:glo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/>
              <a:sym typeface="Arial" panose="020B0604020202020204"/>
            </a:endParaRPr>
          </a:p>
        </p:txBody>
      </p:sp>
      <p:sp>
        <p:nvSpPr>
          <p:cNvPr id="3" name="Google Shape;165;p22">
            <a:extLst>
              <a:ext uri="{FF2B5EF4-FFF2-40B4-BE49-F238E27FC236}">
                <a16:creationId xmlns="" xmlns:a16="http://schemas.microsoft.com/office/drawing/2014/main" id="{75CDDAE1-26AE-9FCE-16F2-3C1350B6CED9}"/>
              </a:ext>
            </a:extLst>
          </p:cNvPr>
          <p:cNvSpPr/>
          <p:nvPr/>
        </p:nvSpPr>
        <p:spPr>
          <a:xfrm>
            <a:off x="0" y="6406395"/>
            <a:ext cx="12192000" cy="45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lvl="0" algn="just">
              <a:buClr>
                <a:srgbClr val="000000"/>
              </a:buClr>
              <a:defRPr/>
            </a:pPr>
            <a:r>
              <a:rPr kumimoji="0" lang="zh-TW" altLang="en-US" sz="2135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/>
                <a:sym typeface="Arial" panose="020B0604020202020204"/>
              </a:rPr>
              <a:t>曲</a:t>
            </a:r>
            <a:r>
              <a:rPr kumimoji="0" lang="en-US" altLang="zh-TW" sz="2135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/>
                <a:sym typeface="Arial" panose="020B0604020202020204"/>
              </a:rPr>
              <a:t>/</a:t>
            </a:r>
            <a:r>
              <a:rPr kumimoji="0" lang="zh-TW" altLang="en-US" sz="2135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/>
                <a:sym typeface="Arial" panose="020B0604020202020204"/>
              </a:rPr>
              <a:t>詞</a:t>
            </a:r>
            <a:r>
              <a:rPr kumimoji="0" lang="en-US" altLang="zh-TW" sz="2135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/>
                <a:sym typeface="Arial" panose="020B0604020202020204"/>
              </a:rPr>
              <a:t>:</a:t>
            </a:r>
            <a:r>
              <a:rPr kumimoji="0" lang="zh-TW" altLang="en-US" sz="2135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/>
                <a:sym typeface="Arial" panose="020B0604020202020204"/>
              </a:rPr>
              <a:t>方文聰</a:t>
            </a:r>
            <a:r>
              <a:rPr kumimoji="0" lang="en-US" altLang="zh-TW" sz="2135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/>
                <a:sym typeface="Arial" panose="020B0604020202020204"/>
              </a:rPr>
              <a:t>		   		   【</a:t>
            </a:r>
            <a:r>
              <a:rPr lang="zh-TW" altLang="en-US" sz="2135" b="1" kern="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/>
                <a:sym typeface="Arial" panose="020B0604020202020204"/>
              </a:rPr>
              <a:t>回到愛你的最初</a:t>
            </a:r>
            <a:r>
              <a:rPr kumimoji="0" lang="en-US" altLang="zh-TW" sz="2135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/>
                <a:sym typeface="Arial" panose="020B0604020202020204"/>
              </a:rPr>
              <a:t>】				</a:t>
            </a:r>
            <a:r>
              <a:rPr lang="en-US" altLang="zh-TW" sz="2135" b="1" kern="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/>
                <a:sym typeface="Arial" panose="020B0604020202020204"/>
              </a:rPr>
              <a:t>       </a:t>
            </a:r>
            <a:r>
              <a:rPr lang="zh-HK" altLang="en-US" sz="2135" b="1" kern="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/>
                <a:sym typeface="Arial" panose="020B0604020202020204"/>
              </a:rPr>
              <a:t>玻璃海樂團</a:t>
            </a:r>
            <a:endParaRPr kumimoji="0" lang="zh-TW" altLang="en-US" sz="2135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8">
          <a:extLst>
            <a:ext uri="{FF2B5EF4-FFF2-40B4-BE49-F238E27FC236}">
              <a16:creationId xmlns="" xmlns:a16="http://schemas.microsoft.com/office/drawing/2014/main" id="{C4081B13-BC6A-6A21-389C-D19A7AA7F8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6">
            <a:extLst>
              <a:ext uri="{FF2B5EF4-FFF2-40B4-BE49-F238E27FC236}">
                <a16:creationId xmlns="" xmlns:a16="http://schemas.microsoft.com/office/drawing/2014/main" id="{76359370-38BB-B667-68F4-B887B2732B54}"/>
              </a:ext>
            </a:extLst>
          </p:cNvPr>
          <p:cNvSpPr txBox="1"/>
          <p:nvPr/>
        </p:nvSpPr>
        <p:spPr>
          <a:xfrm>
            <a:off x="0" y="311294"/>
            <a:ext cx="12185550" cy="3409367"/>
          </a:xfrm>
          <a:prstGeom prst="rect">
            <a:avLst/>
          </a:prstGeom>
          <a:noFill/>
          <a:ln>
            <a:noFill/>
          </a:ln>
          <a:effectLst>
            <a:outerShdw blurRad="57785" dist="33020" dir="3180000" algn="ctr">
              <a:srgbClr val="000000">
                <a:alpha val="29800"/>
              </a:srgbClr>
            </a:outerShdw>
          </a:effectLst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lvl="0" algn="ctr" fontAlgn="base">
              <a:defRPr/>
            </a:pPr>
            <a:r>
              <a:rPr kumimoji="1" lang="zh-TW" altLang="en-US" sz="7200" b="1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/>
                <a:sym typeface="Arial" panose="020B0604020202020204"/>
              </a:rPr>
              <a:t>願意學習 謙卑信靠</a:t>
            </a:r>
          </a:p>
          <a:p>
            <a:pPr lvl="0" algn="ctr" fontAlgn="base">
              <a:defRPr/>
            </a:pPr>
            <a:r>
              <a:rPr kumimoji="1" lang="zh-TW" altLang="en-US" sz="7200" b="1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/>
                <a:sym typeface="Arial" panose="020B0604020202020204"/>
              </a:rPr>
              <a:t>願意學習 溫柔忍耐</a:t>
            </a:r>
            <a:endParaRPr kumimoji="1" lang="en-US" altLang="zh-TW" sz="7200" b="1" dirty="0">
              <a:ln>
                <a:solidFill>
                  <a:srgbClr val="FFFFFF"/>
                </a:solidFill>
              </a:ln>
              <a:solidFill>
                <a:srgbClr val="FFFFFF"/>
              </a:solidFill>
              <a:effectLst>
                <a:glow rad="127000">
                  <a:srgbClr val="000000"/>
                </a:glo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/>
              <a:sym typeface="Arial" panose="020B0604020202020204"/>
            </a:endParaRPr>
          </a:p>
        </p:txBody>
      </p:sp>
      <p:sp>
        <p:nvSpPr>
          <p:cNvPr id="165" name="Google Shape;165;p22">
            <a:extLst>
              <a:ext uri="{FF2B5EF4-FFF2-40B4-BE49-F238E27FC236}">
                <a16:creationId xmlns="" xmlns:a16="http://schemas.microsoft.com/office/drawing/2014/main" id="{5A2A97AF-ED34-CAEB-5DD8-C12AFF1F013A}"/>
              </a:ext>
            </a:extLst>
          </p:cNvPr>
          <p:cNvSpPr/>
          <p:nvPr/>
        </p:nvSpPr>
        <p:spPr>
          <a:xfrm>
            <a:off x="0" y="6406395"/>
            <a:ext cx="12192000" cy="45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lvl="0" algn="just">
              <a:buClr>
                <a:srgbClr val="000000"/>
              </a:buClr>
              <a:defRPr/>
            </a:pPr>
            <a:r>
              <a:rPr kumimoji="0" lang="zh-TW" altLang="en-US" sz="2135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/>
                <a:sym typeface="Arial" panose="020B0604020202020204"/>
              </a:rPr>
              <a:t>曲</a:t>
            </a:r>
            <a:r>
              <a:rPr kumimoji="0" lang="en-US" altLang="zh-TW" sz="2135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/>
                <a:sym typeface="Arial" panose="020B0604020202020204"/>
              </a:rPr>
              <a:t>/</a:t>
            </a:r>
            <a:r>
              <a:rPr kumimoji="0" lang="zh-TW" altLang="en-US" sz="2135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/>
                <a:sym typeface="Arial" panose="020B0604020202020204"/>
              </a:rPr>
              <a:t>詞</a:t>
            </a:r>
            <a:r>
              <a:rPr kumimoji="0" lang="en-US" altLang="zh-TW" sz="2135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/>
                <a:sym typeface="Arial" panose="020B0604020202020204"/>
              </a:rPr>
              <a:t>:</a:t>
            </a:r>
            <a:r>
              <a:rPr kumimoji="0" lang="zh-TW" altLang="en-US" sz="2135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/>
                <a:sym typeface="Arial" panose="020B0604020202020204"/>
              </a:rPr>
              <a:t>方文聰</a:t>
            </a:r>
            <a:r>
              <a:rPr kumimoji="0" lang="en-US" altLang="zh-TW" sz="2135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/>
                <a:sym typeface="Arial" panose="020B0604020202020204"/>
              </a:rPr>
              <a:t>		   		   【</a:t>
            </a:r>
            <a:r>
              <a:rPr lang="zh-TW" altLang="en-US" sz="2135" b="1" kern="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/>
                <a:sym typeface="Arial" panose="020B0604020202020204"/>
              </a:rPr>
              <a:t>回到愛你的最初</a:t>
            </a:r>
            <a:r>
              <a:rPr kumimoji="0" lang="en-US" altLang="zh-TW" sz="2135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/>
                <a:sym typeface="Arial" panose="020B0604020202020204"/>
              </a:rPr>
              <a:t>】				</a:t>
            </a:r>
            <a:r>
              <a:rPr lang="en-US" altLang="zh-TW" sz="2135" b="1" kern="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/>
                <a:sym typeface="Arial" panose="020B0604020202020204"/>
              </a:rPr>
              <a:t>       </a:t>
            </a:r>
            <a:r>
              <a:rPr lang="zh-HK" altLang="en-US" sz="2135" b="1" kern="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/>
                <a:sym typeface="Arial" panose="020B0604020202020204"/>
              </a:rPr>
              <a:t>玻璃海樂團</a:t>
            </a:r>
            <a:endParaRPr kumimoji="0" lang="zh-TW" altLang="en-US" sz="2135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0627750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8">
          <a:extLst>
            <a:ext uri="{FF2B5EF4-FFF2-40B4-BE49-F238E27FC236}">
              <a16:creationId xmlns="" xmlns:a16="http://schemas.microsoft.com/office/drawing/2014/main" id="{EB1D28AA-7A22-8336-0086-BD1C666A9F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6">
            <a:extLst>
              <a:ext uri="{FF2B5EF4-FFF2-40B4-BE49-F238E27FC236}">
                <a16:creationId xmlns="" xmlns:a16="http://schemas.microsoft.com/office/drawing/2014/main" id="{D4FCAC06-0C61-FFBE-5CF8-CCB06F82B375}"/>
              </a:ext>
            </a:extLst>
          </p:cNvPr>
          <p:cNvSpPr txBox="1"/>
          <p:nvPr/>
        </p:nvSpPr>
        <p:spPr>
          <a:xfrm>
            <a:off x="0" y="311294"/>
            <a:ext cx="12185550" cy="3409367"/>
          </a:xfrm>
          <a:prstGeom prst="rect">
            <a:avLst/>
          </a:prstGeom>
          <a:noFill/>
          <a:ln>
            <a:noFill/>
          </a:ln>
          <a:effectLst>
            <a:outerShdw blurRad="57785" dist="33020" dir="3180000" algn="ctr">
              <a:srgbClr val="000000">
                <a:alpha val="29800"/>
              </a:srgbClr>
            </a:outerShdw>
          </a:effectLst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lvl="0" algn="ctr" fontAlgn="base">
              <a:defRPr/>
            </a:pPr>
            <a:r>
              <a:rPr kumimoji="1" lang="zh-TW" altLang="en-US" sz="7200" b="1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/>
                <a:sym typeface="Arial" panose="020B0604020202020204"/>
              </a:rPr>
              <a:t>因我相信 你好到為我捨己</a:t>
            </a:r>
          </a:p>
          <a:p>
            <a:pPr lvl="0" algn="ctr" fontAlgn="base">
              <a:defRPr/>
            </a:pPr>
            <a:r>
              <a:rPr kumimoji="1" lang="zh-TW" altLang="en-US" sz="7200" b="1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/>
                <a:sym typeface="Arial" panose="020B0604020202020204"/>
              </a:rPr>
              <a:t>我只想答謝你的愛</a:t>
            </a:r>
            <a:endParaRPr kumimoji="1" lang="en-US" altLang="zh-TW" sz="7200" b="1" dirty="0">
              <a:ln>
                <a:solidFill>
                  <a:srgbClr val="FFFFFF"/>
                </a:solidFill>
              </a:ln>
              <a:solidFill>
                <a:srgbClr val="FFFFFF"/>
              </a:solidFill>
              <a:effectLst>
                <a:glow rad="127000">
                  <a:srgbClr val="000000"/>
                </a:glo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/>
              <a:sym typeface="Arial" panose="020B0604020202020204"/>
            </a:endParaRPr>
          </a:p>
        </p:txBody>
      </p:sp>
      <p:sp>
        <p:nvSpPr>
          <p:cNvPr id="165" name="Google Shape;165;p22">
            <a:extLst>
              <a:ext uri="{FF2B5EF4-FFF2-40B4-BE49-F238E27FC236}">
                <a16:creationId xmlns="" xmlns:a16="http://schemas.microsoft.com/office/drawing/2014/main" id="{F8A34410-081B-1BE0-A6D5-65FFA782C68A}"/>
              </a:ext>
            </a:extLst>
          </p:cNvPr>
          <p:cNvSpPr/>
          <p:nvPr/>
        </p:nvSpPr>
        <p:spPr>
          <a:xfrm>
            <a:off x="0" y="6406395"/>
            <a:ext cx="12192000" cy="45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lvl="0" algn="just">
              <a:buClr>
                <a:srgbClr val="000000"/>
              </a:buClr>
              <a:defRPr/>
            </a:pPr>
            <a:r>
              <a:rPr kumimoji="0" lang="zh-TW" altLang="en-US" sz="2135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/>
                <a:sym typeface="Arial" panose="020B0604020202020204"/>
              </a:rPr>
              <a:t>曲</a:t>
            </a:r>
            <a:r>
              <a:rPr kumimoji="0" lang="en-US" altLang="zh-TW" sz="2135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/>
                <a:sym typeface="Arial" panose="020B0604020202020204"/>
              </a:rPr>
              <a:t>/</a:t>
            </a:r>
            <a:r>
              <a:rPr kumimoji="0" lang="zh-TW" altLang="en-US" sz="2135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/>
                <a:sym typeface="Arial" panose="020B0604020202020204"/>
              </a:rPr>
              <a:t>詞</a:t>
            </a:r>
            <a:r>
              <a:rPr kumimoji="0" lang="en-US" altLang="zh-TW" sz="2135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/>
                <a:sym typeface="Arial" panose="020B0604020202020204"/>
              </a:rPr>
              <a:t>:</a:t>
            </a:r>
            <a:r>
              <a:rPr kumimoji="0" lang="zh-TW" altLang="en-US" sz="2135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/>
                <a:sym typeface="Arial" panose="020B0604020202020204"/>
              </a:rPr>
              <a:t>方文聰</a:t>
            </a:r>
            <a:r>
              <a:rPr kumimoji="0" lang="en-US" altLang="zh-TW" sz="2135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/>
                <a:sym typeface="Arial" panose="020B0604020202020204"/>
              </a:rPr>
              <a:t>		   		   【</a:t>
            </a:r>
            <a:r>
              <a:rPr lang="zh-TW" altLang="en-US" sz="2135" b="1" kern="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/>
                <a:sym typeface="Arial" panose="020B0604020202020204"/>
              </a:rPr>
              <a:t>回到愛你的最初</a:t>
            </a:r>
            <a:r>
              <a:rPr kumimoji="0" lang="en-US" altLang="zh-TW" sz="2135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/>
                <a:sym typeface="Arial" panose="020B0604020202020204"/>
              </a:rPr>
              <a:t>】				</a:t>
            </a:r>
            <a:r>
              <a:rPr lang="en-US" altLang="zh-TW" sz="2135" b="1" kern="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/>
                <a:sym typeface="Arial" panose="020B0604020202020204"/>
              </a:rPr>
              <a:t>       </a:t>
            </a:r>
            <a:r>
              <a:rPr lang="zh-HK" altLang="en-US" sz="2135" b="1" kern="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/>
                <a:sym typeface="Arial" panose="020B0604020202020204"/>
              </a:rPr>
              <a:t>玻璃海樂團</a:t>
            </a:r>
            <a:endParaRPr kumimoji="0" lang="zh-TW" altLang="en-US" sz="2135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2888829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8">
          <a:extLst>
            <a:ext uri="{FF2B5EF4-FFF2-40B4-BE49-F238E27FC236}">
              <a16:creationId xmlns="" xmlns:a16="http://schemas.microsoft.com/office/drawing/2014/main" id="{55214899-678D-9F0D-3224-2DB84738FF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6">
            <a:extLst>
              <a:ext uri="{FF2B5EF4-FFF2-40B4-BE49-F238E27FC236}">
                <a16:creationId xmlns="" xmlns:a16="http://schemas.microsoft.com/office/drawing/2014/main" id="{72B58D1F-5556-3C80-4285-CAAE64795B5C}"/>
              </a:ext>
            </a:extLst>
          </p:cNvPr>
          <p:cNvSpPr txBox="1"/>
          <p:nvPr/>
        </p:nvSpPr>
        <p:spPr>
          <a:xfrm>
            <a:off x="0" y="290029"/>
            <a:ext cx="12185550" cy="3409367"/>
          </a:xfrm>
          <a:prstGeom prst="rect">
            <a:avLst/>
          </a:prstGeom>
          <a:noFill/>
          <a:ln>
            <a:noFill/>
          </a:ln>
          <a:effectLst>
            <a:outerShdw blurRad="57785" dist="33020" dir="3180000" algn="ctr">
              <a:srgbClr val="000000">
                <a:alpha val="29800"/>
              </a:srgbClr>
            </a:outerShdw>
          </a:effectLst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lvl="0" algn="ctr" fontAlgn="base">
              <a:defRPr/>
            </a:pPr>
            <a:r>
              <a:rPr kumimoji="1" lang="zh-TW" altLang="en-US" sz="7200" b="1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/>
                <a:sym typeface="Arial" panose="020B0604020202020204"/>
              </a:rPr>
              <a:t>但我越是走下去</a:t>
            </a:r>
            <a:endParaRPr kumimoji="1" lang="en-US" altLang="zh-TW" sz="7200" b="1" dirty="0">
              <a:ln>
                <a:solidFill>
                  <a:srgbClr val="FFFFFF"/>
                </a:solidFill>
              </a:ln>
              <a:solidFill>
                <a:srgbClr val="FFFFFF"/>
              </a:solidFill>
              <a:effectLst>
                <a:glow rad="127000">
                  <a:srgbClr val="000000"/>
                </a:glo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/>
              <a:sym typeface="Arial" panose="020B0604020202020204"/>
            </a:endParaRPr>
          </a:p>
          <a:p>
            <a:pPr lvl="0" algn="ctr" fontAlgn="base">
              <a:defRPr/>
            </a:pPr>
            <a:r>
              <a:rPr kumimoji="1" lang="zh-TW" altLang="en-US" sz="7200" b="1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/>
                <a:sym typeface="Arial" panose="020B0604020202020204"/>
              </a:rPr>
              <a:t>確實帶點疑慮</a:t>
            </a:r>
          </a:p>
          <a:p>
            <a:pPr lvl="0" algn="ctr" fontAlgn="base">
              <a:defRPr/>
            </a:pPr>
            <a:r>
              <a:rPr kumimoji="1" lang="zh-TW" altLang="en-US" sz="7200" b="1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/>
                <a:sym typeface="Arial" panose="020B0604020202020204"/>
              </a:rPr>
              <a:t>信心不夠 </a:t>
            </a:r>
            <a:endParaRPr kumimoji="1" lang="en-US" altLang="zh-TW" sz="7200" b="1" dirty="0">
              <a:ln>
                <a:solidFill>
                  <a:srgbClr val="FFFFFF"/>
                </a:solidFill>
              </a:ln>
              <a:solidFill>
                <a:srgbClr val="FFFFFF"/>
              </a:solidFill>
              <a:effectLst>
                <a:glow rad="127000">
                  <a:srgbClr val="000000"/>
                </a:glo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/>
              <a:sym typeface="Arial" panose="020B0604020202020204"/>
            </a:endParaRPr>
          </a:p>
        </p:txBody>
      </p:sp>
      <p:sp>
        <p:nvSpPr>
          <p:cNvPr id="165" name="Google Shape;165;p22">
            <a:extLst>
              <a:ext uri="{FF2B5EF4-FFF2-40B4-BE49-F238E27FC236}">
                <a16:creationId xmlns="" xmlns:a16="http://schemas.microsoft.com/office/drawing/2014/main" id="{647AEBA5-7FE0-6DE3-2924-0803E08B5081}"/>
              </a:ext>
            </a:extLst>
          </p:cNvPr>
          <p:cNvSpPr/>
          <p:nvPr/>
        </p:nvSpPr>
        <p:spPr>
          <a:xfrm>
            <a:off x="0" y="6406395"/>
            <a:ext cx="12192000" cy="45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lvl="0" algn="just">
              <a:buClr>
                <a:srgbClr val="000000"/>
              </a:buClr>
              <a:defRPr/>
            </a:pPr>
            <a:r>
              <a:rPr kumimoji="0" lang="zh-TW" altLang="en-US" sz="2135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/>
                <a:sym typeface="Arial" panose="020B0604020202020204"/>
              </a:rPr>
              <a:t>曲</a:t>
            </a:r>
            <a:r>
              <a:rPr kumimoji="0" lang="en-US" altLang="zh-TW" sz="2135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/>
                <a:sym typeface="Arial" panose="020B0604020202020204"/>
              </a:rPr>
              <a:t>/</a:t>
            </a:r>
            <a:r>
              <a:rPr kumimoji="0" lang="zh-TW" altLang="en-US" sz="2135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/>
                <a:sym typeface="Arial" panose="020B0604020202020204"/>
              </a:rPr>
              <a:t>詞</a:t>
            </a:r>
            <a:r>
              <a:rPr kumimoji="0" lang="en-US" altLang="zh-TW" sz="2135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/>
                <a:sym typeface="Arial" panose="020B0604020202020204"/>
              </a:rPr>
              <a:t>:</a:t>
            </a:r>
            <a:r>
              <a:rPr kumimoji="0" lang="zh-TW" altLang="en-US" sz="2135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/>
                <a:sym typeface="Arial" panose="020B0604020202020204"/>
              </a:rPr>
              <a:t>方文聰</a:t>
            </a:r>
            <a:r>
              <a:rPr kumimoji="0" lang="en-US" altLang="zh-TW" sz="2135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/>
                <a:sym typeface="Arial" panose="020B0604020202020204"/>
              </a:rPr>
              <a:t>		   		   【</a:t>
            </a:r>
            <a:r>
              <a:rPr lang="zh-TW" altLang="en-US" sz="2135" b="1" kern="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/>
                <a:sym typeface="Arial" panose="020B0604020202020204"/>
              </a:rPr>
              <a:t>回到愛你的最初</a:t>
            </a:r>
            <a:r>
              <a:rPr kumimoji="0" lang="en-US" altLang="zh-TW" sz="2135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/>
                <a:sym typeface="Arial" panose="020B0604020202020204"/>
              </a:rPr>
              <a:t>】				</a:t>
            </a:r>
            <a:r>
              <a:rPr lang="en-US" altLang="zh-TW" sz="2135" b="1" kern="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/>
                <a:sym typeface="Arial" panose="020B0604020202020204"/>
              </a:rPr>
              <a:t>       </a:t>
            </a:r>
            <a:r>
              <a:rPr lang="zh-HK" altLang="en-US" sz="2135" b="1" kern="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/>
                <a:sym typeface="Arial" panose="020B0604020202020204"/>
              </a:rPr>
              <a:t>玻璃海樂團</a:t>
            </a:r>
            <a:endParaRPr kumimoji="0" lang="zh-TW" altLang="en-US" sz="2135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03727817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8">
          <a:extLst>
            <a:ext uri="{FF2B5EF4-FFF2-40B4-BE49-F238E27FC236}">
              <a16:creationId xmlns="" xmlns:a16="http://schemas.microsoft.com/office/drawing/2014/main" id="{DD656CB1-FE69-E87E-B678-C8B932AF1C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6">
            <a:extLst>
              <a:ext uri="{FF2B5EF4-FFF2-40B4-BE49-F238E27FC236}">
                <a16:creationId xmlns="" xmlns:a16="http://schemas.microsoft.com/office/drawing/2014/main" id="{23DC0B97-CF3D-6B18-63ED-91E0AA647491}"/>
              </a:ext>
            </a:extLst>
          </p:cNvPr>
          <p:cNvSpPr txBox="1"/>
          <p:nvPr/>
        </p:nvSpPr>
        <p:spPr>
          <a:xfrm>
            <a:off x="0" y="311294"/>
            <a:ext cx="12185550" cy="3409367"/>
          </a:xfrm>
          <a:prstGeom prst="rect">
            <a:avLst/>
          </a:prstGeom>
          <a:noFill/>
          <a:ln>
            <a:noFill/>
          </a:ln>
          <a:effectLst>
            <a:outerShdw blurRad="57785" dist="33020" dir="3180000" algn="ctr">
              <a:srgbClr val="000000">
                <a:alpha val="29800"/>
              </a:srgbClr>
            </a:outerShdw>
          </a:effectLst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lvl="0" algn="ctr" fontAlgn="base">
              <a:defRPr/>
            </a:pPr>
            <a:r>
              <a:rPr kumimoji="1" lang="zh-TW" altLang="en-US" sz="7200" b="1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/>
                <a:sym typeface="Arial" panose="020B0604020202020204"/>
              </a:rPr>
              <a:t>求主你憐憫 保守</a:t>
            </a:r>
          </a:p>
          <a:p>
            <a:pPr lvl="0" algn="ctr" fontAlgn="base">
              <a:defRPr/>
            </a:pPr>
            <a:r>
              <a:rPr kumimoji="1" lang="zh-TW" altLang="en-US" sz="7200" b="1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/>
                <a:sym typeface="Arial" panose="020B0604020202020204"/>
              </a:rPr>
              <a:t>讓我每天發現你新鮮的愛</a:t>
            </a:r>
            <a:endParaRPr kumimoji="1" lang="en-US" altLang="zh-TW" sz="7200" b="1" dirty="0">
              <a:ln>
                <a:solidFill>
                  <a:srgbClr val="FFFFFF"/>
                </a:solidFill>
              </a:ln>
              <a:solidFill>
                <a:srgbClr val="FFFFFF"/>
              </a:solidFill>
              <a:effectLst>
                <a:glow rad="127000">
                  <a:srgbClr val="000000"/>
                </a:glo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/>
              <a:sym typeface="Arial" panose="020B0604020202020204"/>
            </a:endParaRPr>
          </a:p>
        </p:txBody>
      </p:sp>
      <p:sp>
        <p:nvSpPr>
          <p:cNvPr id="165" name="Google Shape;165;p22">
            <a:extLst>
              <a:ext uri="{FF2B5EF4-FFF2-40B4-BE49-F238E27FC236}">
                <a16:creationId xmlns="" xmlns:a16="http://schemas.microsoft.com/office/drawing/2014/main" id="{945E719A-4120-3140-5787-CA32BD349C66}"/>
              </a:ext>
            </a:extLst>
          </p:cNvPr>
          <p:cNvSpPr/>
          <p:nvPr/>
        </p:nvSpPr>
        <p:spPr>
          <a:xfrm>
            <a:off x="0" y="6406395"/>
            <a:ext cx="12192000" cy="45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lvl="0" algn="just">
              <a:buClr>
                <a:srgbClr val="000000"/>
              </a:buClr>
              <a:defRPr/>
            </a:pPr>
            <a:r>
              <a:rPr kumimoji="0" lang="zh-TW" altLang="en-US" sz="2135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/>
                <a:sym typeface="Arial" panose="020B0604020202020204"/>
              </a:rPr>
              <a:t>曲</a:t>
            </a:r>
            <a:r>
              <a:rPr kumimoji="0" lang="en-US" altLang="zh-TW" sz="2135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/>
                <a:sym typeface="Arial" panose="020B0604020202020204"/>
              </a:rPr>
              <a:t>/</a:t>
            </a:r>
            <a:r>
              <a:rPr kumimoji="0" lang="zh-TW" altLang="en-US" sz="2135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/>
                <a:sym typeface="Arial" panose="020B0604020202020204"/>
              </a:rPr>
              <a:t>詞</a:t>
            </a:r>
            <a:r>
              <a:rPr kumimoji="0" lang="en-US" altLang="zh-TW" sz="2135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/>
                <a:sym typeface="Arial" panose="020B0604020202020204"/>
              </a:rPr>
              <a:t>:</a:t>
            </a:r>
            <a:r>
              <a:rPr kumimoji="0" lang="zh-TW" altLang="en-US" sz="2135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/>
                <a:sym typeface="Arial" panose="020B0604020202020204"/>
              </a:rPr>
              <a:t>方文聰</a:t>
            </a:r>
            <a:r>
              <a:rPr kumimoji="0" lang="en-US" altLang="zh-TW" sz="2135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/>
                <a:sym typeface="Arial" panose="020B0604020202020204"/>
              </a:rPr>
              <a:t>		   		   【</a:t>
            </a:r>
            <a:r>
              <a:rPr lang="zh-TW" altLang="en-US" sz="2135" b="1" kern="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/>
                <a:sym typeface="Arial" panose="020B0604020202020204"/>
              </a:rPr>
              <a:t>回到愛你的最初</a:t>
            </a:r>
            <a:r>
              <a:rPr kumimoji="0" lang="en-US" altLang="zh-TW" sz="2135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/>
                <a:sym typeface="Arial" panose="020B0604020202020204"/>
              </a:rPr>
              <a:t>】				</a:t>
            </a:r>
            <a:r>
              <a:rPr lang="en-US" altLang="zh-TW" sz="2135" b="1" kern="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/>
                <a:sym typeface="Arial" panose="020B0604020202020204"/>
              </a:rPr>
              <a:t>       </a:t>
            </a:r>
            <a:r>
              <a:rPr lang="zh-HK" altLang="en-US" sz="2135" b="1" kern="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/>
                <a:sym typeface="Arial" panose="020B0604020202020204"/>
              </a:rPr>
              <a:t>玻璃海樂團</a:t>
            </a:r>
            <a:endParaRPr kumimoji="0" lang="zh-TW" altLang="en-US" sz="2135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7336603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4">
            <a:extLst>
              <a:ext uri="{FF2B5EF4-FFF2-40B4-BE49-F238E27FC236}">
                <a16:creationId xmlns:a16="http://schemas.microsoft.com/office/drawing/2014/main" xmlns="" id="{C92ED4B0-861F-663F-3CE3-3526C118BD24}"/>
              </a:ext>
            </a:extLst>
          </p:cNvPr>
          <p:cNvSpPr txBox="1">
            <a:spLocks/>
          </p:cNvSpPr>
          <p:nvPr/>
        </p:nvSpPr>
        <p:spPr>
          <a:xfrm>
            <a:off x="0" y="558417"/>
            <a:ext cx="12192000" cy="2699487"/>
          </a:xfrm>
          <a:prstGeom prst="rect">
            <a:avLst/>
          </a:prstGeom>
          <a:solidFill>
            <a:schemeClr val="bg1">
              <a:alpha val="30000"/>
            </a:schemeClr>
          </a:solidFill>
        </p:spPr>
        <p:txBody>
          <a:bodyPr>
            <a:normAutofit fontScale="92500" lnSpcReduction="20000"/>
          </a:bodyPr>
          <a:lstStyle>
            <a:defPPr>
              <a:defRPr lang="en-US"/>
            </a:defPPr>
            <a:lvl1pPr marR="0" lvl="0" indent="0" algn="ctr" fontAlgn="auto">
              <a:lnSpc>
                <a:spcPct val="12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kumimoji="0" sz="5400" b="1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新細明體" panose="02020500000000000000" pitchFamily="18" charset="-120"/>
                <a:ea typeface="微軟正黑體" panose="020B0604030504040204" pitchFamily="34" charset="-120"/>
              </a:defRPr>
            </a:lvl1pPr>
            <a:lvl2pPr marL="438912" indent="-155448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676656" indent="-155448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905256" indent="-155448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1133856" indent="-155448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>
                <a:latin typeface="微軟正黑體" panose="020B0604030504040204" pitchFamily="34" charset="-120"/>
                <a:ea typeface="微軟正黑體" panose="020B0604030504040204" pitchFamily="34" charset="-120"/>
              </a:defRPr>
            </a:lvl5pPr>
            <a:lvl6pPr marL="1362456" indent="-155448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/>
            </a:lvl6pPr>
            <a:lvl7pPr marL="1591056" indent="-155448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/>
            </a:lvl7pPr>
            <a:lvl8pPr marL="1819656" indent="-155448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/>
            </a:lvl8pPr>
            <a:lvl9pPr marL="2048256" indent="-155448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/>
            </a:lvl9pPr>
          </a:lstStyle>
          <a:p>
            <a:pPr>
              <a:defRPr/>
            </a:pPr>
            <a:r>
              <a:rPr lang="zh-TW" altLang="en-US" dirty="0" smtClean="0">
                <a:sym typeface="Arial" panose="020B0604020202020204"/>
              </a:rPr>
              <a:t>進堂詩</a:t>
            </a:r>
            <a:r>
              <a:rPr lang="en-US" altLang="zh-TW" dirty="0">
                <a:sym typeface="Arial" panose="020B0604020202020204"/>
              </a:rPr>
              <a:t/>
            </a:r>
            <a:br>
              <a:rPr lang="en-US" altLang="zh-TW" dirty="0">
                <a:sym typeface="Arial" panose="020B0604020202020204"/>
              </a:rPr>
            </a:br>
            <a:r>
              <a:rPr lang="zh-TW" altLang="en-US" sz="6600" spc="250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latin typeface="微軟正黑體" panose="020B0604030504040204" pitchFamily="34" charset="-120"/>
                <a:cs typeface="Arial" panose="020B0604020202020204"/>
                <a:sym typeface="Arial" panose="020B0604020202020204"/>
              </a:rPr>
              <a:t>諸天敬拜歌</a:t>
            </a:r>
            <a:endParaRPr lang="en-US" altLang="zh-TW" sz="6600" spc="250" dirty="0" smtClean="0">
              <a:ln>
                <a:solidFill>
                  <a:prstClr val="white"/>
                </a:solidFill>
              </a:ln>
              <a:solidFill>
                <a:prstClr val="white"/>
              </a:solidFill>
              <a:effectLst>
                <a:glow rad="127000">
                  <a:prstClr val="black"/>
                </a:glow>
              </a:effectLst>
              <a:latin typeface="微軟正黑體" panose="020B0604030504040204" pitchFamily="34" charset="-120"/>
              <a:cs typeface="Arial" panose="020B0604020202020204"/>
              <a:sym typeface="Arial" panose="020B0604020202020204"/>
            </a:endParaRPr>
          </a:p>
          <a:p>
            <a:pPr>
              <a:defRPr/>
            </a:pPr>
            <a:r>
              <a:rPr lang="zh-TW" altLang="zh-HK" sz="4000" dirty="0" smtClean="0">
                <a:ea typeface="華康中黑體" panose="020B0509000000000000" pitchFamily="49" charset="-120"/>
                <a:sym typeface="Arial" panose="020B0604020202020204"/>
              </a:rPr>
              <a:t>（</a:t>
            </a:r>
            <a:r>
              <a:rPr lang="zh-TW" altLang="en-US" sz="4000" dirty="0">
                <a:ea typeface="華康中黑體" panose="020B0509000000000000" pitchFamily="49" charset="-120"/>
                <a:sym typeface="Arial" panose="020B0604020202020204"/>
              </a:rPr>
              <a:t>普天頌讚 </a:t>
            </a:r>
            <a:r>
              <a:rPr lang="en-US" altLang="zh-TW" sz="4000" dirty="0" smtClean="0">
                <a:latin typeface="Microsoft JhengHei" panose="020B0604030504040204" pitchFamily="34" charset="-120"/>
                <a:ea typeface="Microsoft JhengHei" panose="020B0604030504040204" pitchFamily="34" charset="-120"/>
                <a:sym typeface="Arial" panose="020B0604020202020204"/>
              </a:rPr>
              <a:t>17</a:t>
            </a:r>
            <a:r>
              <a:rPr lang="zh-TW" altLang="en-US" sz="4000" dirty="0" smtClean="0">
                <a:ea typeface="華康中黑體" panose="020B0509000000000000" pitchFamily="49" charset="-120"/>
                <a:sym typeface="Arial" panose="020B0604020202020204"/>
              </a:rPr>
              <a:t> </a:t>
            </a:r>
            <a:r>
              <a:rPr lang="zh-TW" altLang="zh-HK" sz="4000" dirty="0">
                <a:ea typeface="華康中黑體" panose="020B0509000000000000" pitchFamily="49" charset="-120"/>
                <a:sym typeface="Arial" panose="020B0604020202020204"/>
              </a:rPr>
              <a:t>首）</a:t>
            </a:r>
            <a:endParaRPr lang="zh-HK" altLang="en-US" sz="4000" dirty="0">
              <a:ea typeface="華康中黑體" panose="020B0509000000000000" pitchFamily="49" charset="-120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434990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8">
          <a:extLst>
            <a:ext uri="{FF2B5EF4-FFF2-40B4-BE49-F238E27FC236}">
              <a16:creationId xmlns="" xmlns:a16="http://schemas.microsoft.com/office/drawing/2014/main" id="{4C6255D5-0D34-EEAC-580D-9F7CD962F4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6">
            <a:extLst>
              <a:ext uri="{FF2B5EF4-FFF2-40B4-BE49-F238E27FC236}">
                <a16:creationId xmlns="" xmlns:a16="http://schemas.microsoft.com/office/drawing/2014/main" id="{833D8791-E5F4-8E66-B8A9-CC28FD994124}"/>
              </a:ext>
            </a:extLst>
          </p:cNvPr>
          <p:cNvSpPr txBox="1"/>
          <p:nvPr/>
        </p:nvSpPr>
        <p:spPr>
          <a:xfrm>
            <a:off x="0" y="311294"/>
            <a:ext cx="12185550" cy="3409367"/>
          </a:xfrm>
          <a:prstGeom prst="rect">
            <a:avLst/>
          </a:prstGeom>
          <a:noFill/>
          <a:ln>
            <a:noFill/>
          </a:ln>
          <a:effectLst>
            <a:outerShdw blurRad="57785" dist="33020" dir="3180000" algn="ctr">
              <a:srgbClr val="000000">
                <a:alpha val="29800"/>
              </a:srgbClr>
            </a:outerShdw>
          </a:effectLst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lvl="0" algn="ctr" fontAlgn="base">
              <a:defRPr/>
            </a:pPr>
            <a:r>
              <a:rPr kumimoji="1" lang="zh-TW" altLang="en-US" sz="7200" b="1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/>
                <a:sym typeface="Arial" panose="020B0604020202020204"/>
              </a:rPr>
              <a:t>每個清早 也是新的</a:t>
            </a:r>
          </a:p>
          <a:p>
            <a:pPr lvl="0" algn="ctr" fontAlgn="base">
              <a:defRPr/>
            </a:pPr>
            <a:r>
              <a:rPr kumimoji="1" lang="zh-TW" altLang="en-US" sz="7200" b="1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/>
                <a:sym typeface="Arial" panose="020B0604020202020204"/>
              </a:rPr>
              <a:t>願我對你渴想 都是新的</a:t>
            </a:r>
            <a:endParaRPr kumimoji="1" lang="en-US" altLang="zh-TW" sz="7200" b="1" dirty="0">
              <a:ln>
                <a:solidFill>
                  <a:srgbClr val="FFFFFF"/>
                </a:solidFill>
              </a:ln>
              <a:solidFill>
                <a:srgbClr val="FFFFFF"/>
              </a:solidFill>
              <a:effectLst>
                <a:glow rad="127000">
                  <a:srgbClr val="000000"/>
                </a:glo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/>
              <a:sym typeface="Arial" panose="020B0604020202020204"/>
            </a:endParaRPr>
          </a:p>
        </p:txBody>
      </p:sp>
      <p:sp>
        <p:nvSpPr>
          <p:cNvPr id="165" name="Google Shape;165;p22">
            <a:extLst>
              <a:ext uri="{FF2B5EF4-FFF2-40B4-BE49-F238E27FC236}">
                <a16:creationId xmlns="" xmlns:a16="http://schemas.microsoft.com/office/drawing/2014/main" id="{172468AD-8772-7A2C-181C-AD0D31375A52}"/>
              </a:ext>
            </a:extLst>
          </p:cNvPr>
          <p:cNvSpPr/>
          <p:nvPr/>
        </p:nvSpPr>
        <p:spPr>
          <a:xfrm>
            <a:off x="0" y="6406395"/>
            <a:ext cx="12192000" cy="45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lvl="0" algn="just">
              <a:buClr>
                <a:srgbClr val="000000"/>
              </a:buClr>
              <a:defRPr/>
            </a:pPr>
            <a:r>
              <a:rPr kumimoji="0" lang="zh-TW" altLang="en-US" sz="2135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/>
                <a:sym typeface="Arial" panose="020B0604020202020204"/>
              </a:rPr>
              <a:t>曲</a:t>
            </a:r>
            <a:r>
              <a:rPr kumimoji="0" lang="en-US" altLang="zh-TW" sz="2135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/>
                <a:sym typeface="Arial" panose="020B0604020202020204"/>
              </a:rPr>
              <a:t>/</a:t>
            </a:r>
            <a:r>
              <a:rPr kumimoji="0" lang="zh-TW" altLang="en-US" sz="2135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/>
                <a:sym typeface="Arial" panose="020B0604020202020204"/>
              </a:rPr>
              <a:t>詞</a:t>
            </a:r>
            <a:r>
              <a:rPr kumimoji="0" lang="en-US" altLang="zh-TW" sz="2135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/>
                <a:sym typeface="Arial" panose="020B0604020202020204"/>
              </a:rPr>
              <a:t>:</a:t>
            </a:r>
            <a:r>
              <a:rPr kumimoji="0" lang="zh-TW" altLang="en-US" sz="2135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/>
                <a:sym typeface="Arial" panose="020B0604020202020204"/>
              </a:rPr>
              <a:t>方文聰</a:t>
            </a:r>
            <a:r>
              <a:rPr kumimoji="0" lang="en-US" altLang="zh-TW" sz="2135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/>
                <a:sym typeface="Arial" panose="020B0604020202020204"/>
              </a:rPr>
              <a:t>		   		   【</a:t>
            </a:r>
            <a:r>
              <a:rPr lang="zh-TW" altLang="en-US" sz="2135" b="1" kern="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/>
                <a:sym typeface="Arial" panose="020B0604020202020204"/>
              </a:rPr>
              <a:t>回到愛你的最初</a:t>
            </a:r>
            <a:r>
              <a:rPr kumimoji="0" lang="en-US" altLang="zh-TW" sz="2135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/>
                <a:sym typeface="Arial" panose="020B0604020202020204"/>
              </a:rPr>
              <a:t>】				</a:t>
            </a:r>
            <a:r>
              <a:rPr lang="en-US" altLang="zh-TW" sz="2135" b="1" kern="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/>
                <a:sym typeface="Arial" panose="020B0604020202020204"/>
              </a:rPr>
              <a:t>       </a:t>
            </a:r>
            <a:r>
              <a:rPr lang="zh-HK" altLang="en-US" sz="2135" b="1" kern="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/>
                <a:sym typeface="Arial" panose="020B0604020202020204"/>
              </a:rPr>
              <a:t>玻璃海樂團</a:t>
            </a:r>
            <a:endParaRPr kumimoji="0" lang="zh-TW" altLang="en-US" sz="2135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75787078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8">
          <a:extLst>
            <a:ext uri="{FF2B5EF4-FFF2-40B4-BE49-F238E27FC236}">
              <a16:creationId xmlns="" xmlns:a16="http://schemas.microsoft.com/office/drawing/2014/main" id="{E4D069F0-2164-5819-0415-6788450669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6">
            <a:extLst>
              <a:ext uri="{FF2B5EF4-FFF2-40B4-BE49-F238E27FC236}">
                <a16:creationId xmlns="" xmlns:a16="http://schemas.microsoft.com/office/drawing/2014/main" id="{E020B6B4-5499-184E-4678-380B88758EEC}"/>
              </a:ext>
            </a:extLst>
          </p:cNvPr>
          <p:cNvSpPr txBox="1"/>
          <p:nvPr/>
        </p:nvSpPr>
        <p:spPr>
          <a:xfrm>
            <a:off x="0" y="311294"/>
            <a:ext cx="12185550" cy="3409367"/>
          </a:xfrm>
          <a:prstGeom prst="rect">
            <a:avLst/>
          </a:prstGeom>
          <a:noFill/>
          <a:ln>
            <a:noFill/>
          </a:ln>
          <a:effectLst>
            <a:outerShdw blurRad="57785" dist="33020" dir="3180000" algn="ctr">
              <a:srgbClr val="000000">
                <a:alpha val="29800"/>
              </a:srgbClr>
            </a:outerShdw>
          </a:effectLst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lvl="0" algn="ctr" fontAlgn="base">
              <a:defRPr/>
            </a:pPr>
            <a:r>
              <a:rPr kumimoji="1" lang="zh-TW" altLang="en-US" sz="7200" b="1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/>
                <a:sym typeface="Arial" panose="020B0604020202020204"/>
              </a:rPr>
              <a:t>進到聖所 獻上愛慕</a:t>
            </a:r>
          </a:p>
          <a:p>
            <a:pPr lvl="0" algn="ctr" fontAlgn="base">
              <a:defRPr/>
            </a:pPr>
            <a:r>
              <a:rPr kumimoji="1" lang="zh-TW" altLang="en-US" sz="7200" b="1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/>
                <a:sym typeface="Arial" panose="020B0604020202020204"/>
              </a:rPr>
              <a:t>你永永遠遠也是最好</a:t>
            </a:r>
            <a:endParaRPr kumimoji="1" lang="en-US" altLang="zh-TW" sz="7200" b="1" dirty="0">
              <a:ln>
                <a:solidFill>
                  <a:srgbClr val="FFFFFF"/>
                </a:solidFill>
              </a:ln>
              <a:solidFill>
                <a:srgbClr val="FFFFFF"/>
              </a:solidFill>
              <a:effectLst>
                <a:glow rad="127000">
                  <a:srgbClr val="000000"/>
                </a:glo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/>
              <a:sym typeface="Arial" panose="020B0604020202020204"/>
            </a:endParaRPr>
          </a:p>
        </p:txBody>
      </p:sp>
      <p:sp>
        <p:nvSpPr>
          <p:cNvPr id="165" name="Google Shape;165;p22">
            <a:extLst>
              <a:ext uri="{FF2B5EF4-FFF2-40B4-BE49-F238E27FC236}">
                <a16:creationId xmlns="" xmlns:a16="http://schemas.microsoft.com/office/drawing/2014/main" id="{5E3D0F05-6A67-44CA-91C9-33A2390E21CC}"/>
              </a:ext>
            </a:extLst>
          </p:cNvPr>
          <p:cNvSpPr/>
          <p:nvPr/>
        </p:nvSpPr>
        <p:spPr>
          <a:xfrm>
            <a:off x="0" y="6406395"/>
            <a:ext cx="12192000" cy="45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lvl="0" algn="just">
              <a:buClr>
                <a:srgbClr val="000000"/>
              </a:buClr>
              <a:defRPr/>
            </a:pPr>
            <a:r>
              <a:rPr kumimoji="0" lang="zh-TW" altLang="en-US" sz="2135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/>
                <a:sym typeface="Arial" panose="020B0604020202020204"/>
              </a:rPr>
              <a:t>曲</a:t>
            </a:r>
            <a:r>
              <a:rPr kumimoji="0" lang="en-US" altLang="zh-TW" sz="2135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/>
                <a:sym typeface="Arial" panose="020B0604020202020204"/>
              </a:rPr>
              <a:t>/</a:t>
            </a:r>
            <a:r>
              <a:rPr kumimoji="0" lang="zh-TW" altLang="en-US" sz="2135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/>
                <a:sym typeface="Arial" panose="020B0604020202020204"/>
              </a:rPr>
              <a:t>詞</a:t>
            </a:r>
            <a:r>
              <a:rPr kumimoji="0" lang="en-US" altLang="zh-TW" sz="2135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/>
                <a:sym typeface="Arial" panose="020B0604020202020204"/>
              </a:rPr>
              <a:t>:</a:t>
            </a:r>
            <a:r>
              <a:rPr kumimoji="0" lang="zh-TW" altLang="en-US" sz="2135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/>
                <a:sym typeface="Arial" panose="020B0604020202020204"/>
              </a:rPr>
              <a:t>方文聰</a:t>
            </a:r>
            <a:r>
              <a:rPr kumimoji="0" lang="en-US" altLang="zh-TW" sz="2135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/>
                <a:sym typeface="Arial" panose="020B0604020202020204"/>
              </a:rPr>
              <a:t>		   		   【</a:t>
            </a:r>
            <a:r>
              <a:rPr lang="zh-TW" altLang="en-US" sz="2135" b="1" kern="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/>
                <a:sym typeface="Arial" panose="020B0604020202020204"/>
              </a:rPr>
              <a:t>回到愛你的最初</a:t>
            </a:r>
            <a:r>
              <a:rPr kumimoji="0" lang="en-US" altLang="zh-TW" sz="2135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/>
                <a:sym typeface="Arial" panose="020B0604020202020204"/>
              </a:rPr>
              <a:t>】				</a:t>
            </a:r>
            <a:r>
              <a:rPr lang="en-US" altLang="zh-TW" sz="2135" b="1" kern="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/>
                <a:sym typeface="Arial" panose="020B0604020202020204"/>
              </a:rPr>
              <a:t>       </a:t>
            </a:r>
            <a:r>
              <a:rPr lang="zh-HK" altLang="en-US" sz="2135" b="1" kern="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/>
                <a:sym typeface="Arial" panose="020B0604020202020204"/>
              </a:rPr>
              <a:t>玻璃海樂團</a:t>
            </a:r>
            <a:endParaRPr kumimoji="0" lang="zh-TW" altLang="en-US" sz="2135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33506432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8">
          <a:extLst>
            <a:ext uri="{FF2B5EF4-FFF2-40B4-BE49-F238E27FC236}">
              <a16:creationId xmlns="" xmlns:a16="http://schemas.microsoft.com/office/drawing/2014/main" id="{0E45E710-AD1B-128F-B06C-A4BF1F3FFB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6">
            <a:extLst>
              <a:ext uri="{FF2B5EF4-FFF2-40B4-BE49-F238E27FC236}">
                <a16:creationId xmlns="" xmlns:a16="http://schemas.microsoft.com/office/drawing/2014/main" id="{9C2A5FBA-6DA9-9909-556B-F5FCB2EAB06C}"/>
              </a:ext>
            </a:extLst>
          </p:cNvPr>
          <p:cNvSpPr txBox="1"/>
          <p:nvPr/>
        </p:nvSpPr>
        <p:spPr>
          <a:xfrm>
            <a:off x="0" y="311294"/>
            <a:ext cx="12185550" cy="3409367"/>
          </a:xfrm>
          <a:prstGeom prst="rect">
            <a:avLst/>
          </a:prstGeom>
          <a:noFill/>
          <a:ln>
            <a:noFill/>
          </a:ln>
          <a:effectLst>
            <a:outerShdw blurRad="57785" dist="33020" dir="3180000" algn="ctr">
              <a:srgbClr val="000000">
                <a:alpha val="29800"/>
              </a:srgbClr>
            </a:outerShdw>
          </a:effectLst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lvl="0" algn="ctr" fontAlgn="base">
              <a:defRPr/>
            </a:pPr>
            <a:r>
              <a:rPr kumimoji="1" lang="zh-TW" altLang="en-US" sz="7200" b="1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/>
                <a:sym typeface="Arial" panose="020B0604020202020204"/>
              </a:rPr>
              <a:t>跳進深海 跳進恩典深海</a:t>
            </a:r>
          </a:p>
          <a:p>
            <a:pPr lvl="0" algn="ctr" fontAlgn="base">
              <a:defRPr/>
            </a:pPr>
            <a:r>
              <a:rPr kumimoji="1" lang="zh-TW" altLang="en-US" sz="7200" b="1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/>
                <a:sym typeface="Arial" panose="020B0604020202020204"/>
              </a:rPr>
              <a:t>尋回起初愛你的心跳聲</a:t>
            </a:r>
            <a:endParaRPr kumimoji="1" lang="en-US" altLang="zh-TW" sz="7200" b="1" dirty="0">
              <a:ln>
                <a:solidFill>
                  <a:srgbClr val="FFFFFF"/>
                </a:solidFill>
              </a:ln>
              <a:solidFill>
                <a:srgbClr val="FFFFFF"/>
              </a:solidFill>
              <a:effectLst>
                <a:glow rad="127000">
                  <a:srgbClr val="000000"/>
                </a:glo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/>
              <a:sym typeface="Arial" panose="020B0604020202020204"/>
            </a:endParaRPr>
          </a:p>
        </p:txBody>
      </p:sp>
      <p:sp>
        <p:nvSpPr>
          <p:cNvPr id="165" name="Google Shape;165;p22">
            <a:extLst>
              <a:ext uri="{FF2B5EF4-FFF2-40B4-BE49-F238E27FC236}">
                <a16:creationId xmlns="" xmlns:a16="http://schemas.microsoft.com/office/drawing/2014/main" id="{08D9071F-0790-5434-4EF0-BBD9E15B45ED}"/>
              </a:ext>
            </a:extLst>
          </p:cNvPr>
          <p:cNvSpPr/>
          <p:nvPr/>
        </p:nvSpPr>
        <p:spPr>
          <a:xfrm>
            <a:off x="0" y="6406395"/>
            <a:ext cx="12192000" cy="45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lvl="0" algn="just">
              <a:buClr>
                <a:srgbClr val="000000"/>
              </a:buClr>
              <a:defRPr/>
            </a:pPr>
            <a:r>
              <a:rPr kumimoji="0" lang="zh-TW" altLang="en-US" sz="2135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/>
                <a:sym typeface="Arial" panose="020B0604020202020204"/>
              </a:rPr>
              <a:t>曲</a:t>
            </a:r>
            <a:r>
              <a:rPr kumimoji="0" lang="en-US" altLang="zh-TW" sz="2135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/>
                <a:sym typeface="Arial" panose="020B0604020202020204"/>
              </a:rPr>
              <a:t>/</a:t>
            </a:r>
            <a:r>
              <a:rPr kumimoji="0" lang="zh-TW" altLang="en-US" sz="2135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/>
                <a:sym typeface="Arial" panose="020B0604020202020204"/>
              </a:rPr>
              <a:t>詞</a:t>
            </a:r>
            <a:r>
              <a:rPr kumimoji="0" lang="en-US" altLang="zh-TW" sz="2135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/>
                <a:sym typeface="Arial" panose="020B0604020202020204"/>
              </a:rPr>
              <a:t>:</a:t>
            </a:r>
            <a:r>
              <a:rPr kumimoji="0" lang="zh-TW" altLang="en-US" sz="2135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/>
                <a:sym typeface="Arial" panose="020B0604020202020204"/>
              </a:rPr>
              <a:t>方文聰</a:t>
            </a:r>
            <a:r>
              <a:rPr kumimoji="0" lang="en-US" altLang="zh-TW" sz="2135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/>
                <a:sym typeface="Arial" panose="020B0604020202020204"/>
              </a:rPr>
              <a:t>		   		   【</a:t>
            </a:r>
            <a:r>
              <a:rPr lang="zh-TW" altLang="en-US" sz="2135" b="1" kern="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/>
                <a:sym typeface="Arial" panose="020B0604020202020204"/>
              </a:rPr>
              <a:t>回到愛你的最初</a:t>
            </a:r>
            <a:r>
              <a:rPr kumimoji="0" lang="en-US" altLang="zh-TW" sz="2135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/>
                <a:sym typeface="Arial" panose="020B0604020202020204"/>
              </a:rPr>
              <a:t>】				</a:t>
            </a:r>
            <a:r>
              <a:rPr lang="en-US" altLang="zh-TW" sz="2135" b="1" kern="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/>
                <a:sym typeface="Arial" panose="020B0604020202020204"/>
              </a:rPr>
              <a:t>       </a:t>
            </a:r>
            <a:r>
              <a:rPr lang="zh-HK" altLang="en-US" sz="2135" b="1" kern="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/>
                <a:sym typeface="Arial" panose="020B0604020202020204"/>
              </a:rPr>
              <a:t>玻璃海樂團</a:t>
            </a:r>
            <a:endParaRPr kumimoji="0" lang="zh-TW" altLang="en-US" sz="2135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72346841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8">
          <a:extLst>
            <a:ext uri="{FF2B5EF4-FFF2-40B4-BE49-F238E27FC236}">
              <a16:creationId xmlns="" xmlns:a16="http://schemas.microsoft.com/office/drawing/2014/main" id="{E341FBE5-FA76-869C-549D-07A1DEDD13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6">
            <a:extLst>
              <a:ext uri="{FF2B5EF4-FFF2-40B4-BE49-F238E27FC236}">
                <a16:creationId xmlns="" xmlns:a16="http://schemas.microsoft.com/office/drawing/2014/main" id="{DC1FF410-5590-69AB-71A1-365DB4106304}"/>
              </a:ext>
            </a:extLst>
          </p:cNvPr>
          <p:cNvSpPr txBox="1"/>
          <p:nvPr/>
        </p:nvSpPr>
        <p:spPr>
          <a:xfrm>
            <a:off x="0" y="311294"/>
            <a:ext cx="12185550" cy="3409367"/>
          </a:xfrm>
          <a:prstGeom prst="rect">
            <a:avLst/>
          </a:prstGeom>
          <a:noFill/>
          <a:ln>
            <a:noFill/>
          </a:ln>
          <a:effectLst>
            <a:outerShdw blurRad="57785" dist="33020" dir="3180000" algn="ctr">
              <a:srgbClr val="000000">
                <a:alpha val="29800"/>
              </a:srgbClr>
            </a:outerShdw>
          </a:effectLst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lvl="0" algn="ctr" fontAlgn="base">
              <a:defRPr/>
            </a:pPr>
            <a:r>
              <a:rPr kumimoji="1" lang="zh-TW" altLang="en-US" sz="7200" b="1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/>
                <a:sym typeface="Arial" panose="020B0604020202020204"/>
              </a:rPr>
              <a:t>獻上呼吸 因你而活</a:t>
            </a:r>
          </a:p>
          <a:p>
            <a:pPr lvl="0" algn="ctr" fontAlgn="base">
              <a:defRPr/>
            </a:pPr>
            <a:r>
              <a:rPr kumimoji="1" lang="zh-TW" altLang="en-US" sz="7200" b="1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/>
                <a:sym typeface="Arial" panose="020B0604020202020204"/>
              </a:rPr>
              <a:t>你昔日今日永遠陪伴</a:t>
            </a:r>
            <a:endParaRPr kumimoji="1" lang="en-US" altLang="zh-TW" sz="7200" b="1" dirty="0">
              <a:ln>
                <a:solidFill>
                  <a:srgbClr val="FFFFFF"/>
                </a:solidFill>
              </a:ln>
              <a:solidFill>
                <a:srgbClr val="FFFFFF"/>
              </a:solidFill>
              <a:effectLst>
                <a:glow rad="127000">
                  <a:srgbClr val="000000"/>
                </a:glo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/>
              <a:sym typeface="Arial" panose="020B0604020202020204"/>
            </a:endParaRPr>
          </a:p>
          <a:p>
            <a:pPr lvl="0" algn="ctr" fontAlgn="base">
              <a:defRPr/>
            </a:pPr>
            <a:r>
              <a:rPr kumimoji="1" lang="zh-TW" altLang="en-US" sz="7200" b="1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/>
                <a:sym typeface="Arial" panose="020B0604020202020204"/>
              </a:rPr>
              <a:t>深愛著我</a:t>
            </a:r>
          </a:p>
          <a:p>
            <a:pPr lvl="0" algn="ctr" fontAlgn="base">
              <a:defRPr/>
            </a:pPr>
            <a:endParaRPr kumimoji="1" lang="en-US" altLang="zh-TW" sz="7200" b="1" dirty="0">
              <a:ln>
                <a:solidFill>
                  <a:srgbClr val="FFFFFF"/>
                </a:solidFill>
              </a:ln>
              <a:solidFill>
                <a:srgbClr val="FFFFFF"/>
              </a:solidFill>
              <a:effectLst>
                <a:glow rad="127000">
                  <a:srgbClr val="000000"/>
                </a:glo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/>
              <a:sym typeface="Arial" panose="020B0604020202020204"/>
            </a:endParaRPr>
          </a:p>
        </p:txBody>
      </p:sp>
      <p:sp>
        <p:nvSpPr>
          <p:cNvPr id="165" name="Google Shape;165;p22">
            <a:extLst>
              <a:ext uri="{FF2B5EF4-FFF2-40B4-BE49-F238E27FC236}">
                <a16:creationId xmlns="" xmlns:a16="http://schemas.microsoft.com/office/drawing/2014/main" id="{9024BFA8-13FD-EF54-1875-F93AC15EAD7D}"/>
              </a:ext>
            </a:extLst>
          </p:cNvPr>
          <p:cNvSpPr/>
          <p:nvPr/>
        </p:nvSpPr>
        <p:spPr>
          <a:xfrm>
            <a:off x="0" y="6406395"/>
            <a:ext cx="12192000" cy="45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lvl="0" algn="just">
              <a:buClr>
                <a:srgbClr val="000000"/>
              </a:buClr>
              <a:defRPr/>
            </a:pPr>
            <a:r>
              <a:rPr kumimoji="0" lang="zh-TW" altLang="en-US" sz="2135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/>
                <a:sym typeface="Arial" panose="020B0604020202020204"/>
              </a:rPr>
              <a:t>曲</a:t>
            </a:r>
            <a:r>
              <a:rPr kumimoji="0" lang="en-US" altLang="zh-TW" sz="2135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/>
                <a:sym typeface="Arial" panose="020B0604020202020204"/>
              </a:rPr>
              <a:t>/</a:t>
            </a:r>
            <a:r>
              <a:rPr kumimoji="0" lang="zh-TW" altLang="en-US" sz="2135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/>
                <a:sym typeface="Arial" panose="020B0604020202020204"/>
              </a:rPr>
              <a:t>詞</a:t>
            </a:r>
            <a:r>
              <a:rPr kumimoji="0" lang="en-US" altLang="zh-TW" sz="2135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/>
                <a:sym typeface="Arial" panose="020B0604020202020204"/>
              </a:rPr>
              <a:t>:</a:t>
            </a:r>
            <a:r>
              <a:rPr kumimoji="0" lang="zh-TW" altLang="en-US" sz="2135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/>
                <a:sym typeface="Arial" panose="020B0604020202020204"/>
              </a:rPr>
              <a:t>方文聰</a:t>
            </a:r>
            <a:r>
              <a:rPr kumimoji="0" lang="en-US" altLang="zh-TW" sz="2135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/>
                <a:sym typeface="Arial" panose="020B0604020202020204"/>
              </a:rPr>
              <a:t>		   		   【</a:t>
            </a:r>
            <a:r>
              <a:rPr lang="zh-TW" altLang="en-US" sz="2135" b="1" kern="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/>
                <a:sym typeface="Arial" panose="020B0604020202020204"/>
              </a:rPr>
              <a:t>回到愛你的最初</a:t>
            </a:r>
            <a:r>
              <a:rPr kumimoji="0" lang="en-US" altLang="zh-TW" sz="2135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/>
                <a:sym typeface="Arial" panose="020B0604020202020204"/>
              </a:rPr>
              <a:t>】				</a:t>
            </a:r>
            <a:r>
              <a:rPr lang="en-US" altLang="zh-TW" sz="2135" b="1" kern="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/>
                <a:sym typeface="Arial" panose="020B0604020202020204"/>
              </a:rPr>
              <a:t>       </a:t>
            </a:r>
            <a:r>
              <a:rPr lang="zh-HK" altLang="en-US" sz="2135" b="1" kern="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/>
                <a:sym typeface="Arial" panose="020B0604020202020204"/>
              </a:rPr>
              <a:t>玻璃海樂團</a:t>
            </a:r>
            <a:endParaRPr kumimoji="0" lang="zh-TW" altLang="en-US" sz="2135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58858927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內容版面配置區 4">
            <a:extLst>
              <a:ext uri="{FF2B5EF4-FFF2-40B4-BE49-F238E27FC236}">
                <a16:creationId xmlns:a16="http://schemas.microsoft.com/office/drawing/2014/main" xmlns="" id="{CD0CD841-3291-045D-F6A8-ECCA57AE851D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251424" y="2511274"/>
          <a:ext cx="11683073" cy="300332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0810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58387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37973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738086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238456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817255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964885">
                <a:tc>
                  <a:txBody>
                    <a:bodyPr/>
                    <a:lstStyle/>
                    <a:p>
                      <a:pPr algn="l"/>
                      <a:r>
                        <a:rPr lang="zh-TW" altLang="en-US" sz="4500" b="1" dirty="0" smtClean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effectLst>
                            <a:glow rad="127000">
                              <a:schemeClr val="tx1"/>
                            </a:glow>
                          </a:effectLst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列王紀上</a:t>
                      </a:r>
                      <a:endParaRPr lang="zh-TW" altLang="en-US" sz="4500" b="1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effectLst>
                          <a:glow rad="127000">
                            <a:schemeClr val="tx1"/>
                          </a:glow>
                        </a:effectLst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TW" sz="4500" b="1" dirty="0" smtClean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effectLst>
                            <a:glow rad="127000">
                              <a:schemeClr val="tx1"/>
                            </a:glow>
                          </a:effectLst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19 </a:t>
                      </a:r>
                      <a:r>
                        <a:rPr lang="zh-TW" altLang="en-US" sz="4500" b="1" dirty="0" smtClean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effectLst>
                            <a:glow rad="127000">
                              <a:schemeClr val="tx1"/>
                            </a:glow>
                          </a:effectLst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章</a:t>
                      </a:r>
                      <a:endParaRPr lang="zh-TW" altLang="en-US" sz="4500" b="1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effectLst>
                          <a:glow rad="127000">
                            <a:schemeClr val="tx1"/>
                          </a:glow>
                        </a:effectLst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TW" sz="4500" b="1" baseline="0" dirty="0" smtClean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effectLst>
                            <a:glow rad="127000">
                              <a:schemeClr val="tx1"/>
                            </a:glow>
                          </a:effectLst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 – 15</a:t>
                      </a:r>
                      <a:r>
                        <a:rPr lang="zh-TW" altLang="en-US" sz="4500" b="1" baseline="0" dirty="0" smtClean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effectLst>
                            <a:glow rad="127000">
                              <a:schemeClr val="tx1"/>
                            </a:glow>
                          </a:effectLst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上</a:t>
                      </a:r>
                      <a:r>
                        <a:rPr lang="en-US" altLang="zh-TW" sz="4500" b="1" baseline="0" dirty="0" smtClean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effectLst>
                            <a:glow rad="127000">
                              <a:schemeClr val="tx1"/>
                            </a:glow>
                          </a:effectLst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</a:t>
                      </a:r>
                      <a:r>
                        <a:rPr lang="zh-TW" altLang="en-US" sz="4500" b="1" dirty="0" smtClean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effectLst>
                            <a:glow rad="127000">
                              <a:schemeClr val="tx1"/>
                            </a:glow>
                          </a:effectLst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節</a:t>
                      </a:r>
                      <a:endParaRPr lang="en-US" altLang="zh-TW" sz="4500" b="1" dirty="0" smtClean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effectLst>
                          <a:glow rad="127000">
                            <a:schemeClr val="tx1"/>
                          </a:glow>
                        </a:effectLst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zh-TW" altLang="en-US" sz="4500" b="1" dirty="0" smtClean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effectLst>
                            <a:glow rad="127000">
                              <a:schemeClr val="tx1"/>
                            </a:glow>
                          </a:effectLst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舊約</a:t>
                      </a:r>
                      <a:endParaRPr lang="zh-TW" altLang="en-US" sz="4500" b="1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effectLst>
                          <a:glow rad="127000">
                            <a:schemeClr val="tx1"/>
                          </a:glow>
                        </a:effectLst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TW" sz="4500" b="1" dirty="0" smtClean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effectLst>
                            <a:glow rad="127000">
                              <a:schemeClr val="tx1"/>
                            </a:glow>
                          </a:effectLst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499</a:t>
                      </a:r>
                      <a:endParaRPr lang="zh-TW" altLang="en-US" sz="4500" b="1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effectLst>
                          <a:glow rad="127000">
                            <a:schemeClr val="tx1"/>
                          </a:glow>
                        </a:effectLst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zh-TW" altLang="en-US" sz="4500" b="1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effectLst>
                            <a:glow rad="127000">
                              <a:schemeClr val="tx1"/>
                            </a:glow>
                          </a:effectLst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頁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02878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4500" b="1" dirty="0" smtClean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effectLst>
                            <a:glow rad="127000">
                              <a:schemeClr val="tx1"/>
                            </a:glow>
                          </a:effectLst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加拉太書</a:t>
                      </a:r>
                      <a:endParaRPr lang="zh-TW" altLang="en-US" sz="4500" b="1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effectLst>
                          <a:glow rad="127000">
                            <a:schemeClr val="tx1"/>
                          </a:glow>
                        </a:effectLst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TW" sz="4500" b="1" dirty="0" smtClean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effectLst>
                            <a:glow rad="127000">
                              <a:schemeClr val="tx1"/>
                            </a:glow>
                          </a:effectLst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3 </a:t>
                      </a:r>
                      <a:r>
                        <a:rPr lang="zh-TW" altLang="en-US" sz="4500" b="1" dirty="0" smtClean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effectLst>
                            <a:glow rad="127000">
                              <a:schemeClr val="tx1"/>
                            </a:glow>
                          </a:effectLst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章</a:t>
                      </a:r>
                      <a:endParaRPr lang="zh-TW" altLang="en-US" sz="4500" b="1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effectLst>
                          <a:glow rad="127000">
                            <a:schemeClr val="tx1"/>
                          </a:glow>
                        </a:effectLst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4500" b="1" baseline="0" dirty="0" smtClean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effectLst>
                            <a:glow rad="127000">
                              <a:schemeClr val="tx1"/>
                            </a:glow>
                          </a:effectLst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23 – 29 </a:t>
                      </a:r>
                      <a:r>
                        <a:rPr lang="zh-TW" altLang="en-US" sz="4500" b="1" dirty="0" smtClean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effectLst>
                            <a:glow rad="127000">
                              <a:schemeClr val="tx1"/>
                            </a:glow>
                          </a:effectLst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節</a:t>
                      </a:r>
                      <a:endParaRPr lang="en-US" altLang="zh-TW" sz="4500" b="1" dirty="0" smtClean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effectLst>
                          <a:glow rad="127000">
                            <a:schemeClr val="tx1"/>
                          </a:glow>
                        </a:effectLst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zh-TW" altLang="en-US" sz="4500" b="1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effectLst>
                            <a:glow rad="127000">
                              <a:schemeClr val="tx1"/>
                            </a:glow>
                          </a:effectLst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新約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TW" sz="4500" b="1" dirty="0" smtClean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effectLst>
                            <a:glow rad="127000">
                              <a:schemeClr val="tx1"/>
                            </a:glow>
                          </a:effectLst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288</a:t>
                      </a:r>
                      <a:endParaRPr lang="zh-TW" altLang="en-US" sz="4500" b="1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effectLst>
                          <a:glow rad="127000">
                            <a:schemeClr val="tx1"/>
                          </a:glow>
                        </a:effectLst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zh-TW" altLang="en-US" sz="4500" b="1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effectLst>
                            <a:glow rad="127000">
                              <a:schemeClr val="tx1"/>
                            </a:glow>
                          </a:effectLst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頁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00965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4500" b="1" dirty="0" smtClean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effectLst>
                            <a:glow rad="127000">
                              <a:schemeClr val="tx1"/>
                            </a:glow>
                          </a:effectLst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路加福音</a:t>
                      </a:r>
                      <a:endParaRPr lang="zh-TW" altLang="en-US" sz="4500" b="1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effectLst>
                          <a:glow rad="127000">
                            <a:schemeClr val="tx1"/>
                          </a:glow>
                        </a:effectLst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TW" sz="4500" b="1" baseline="0" dirty="0" smtClean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effectLst>
                            <a:glow rad="127000">
                              <a:schemeClr val="tx1"/>
                            </a:glow>
                          </a:effectLst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8 </a:t>
                      </a:r>
                      <a:r>
                        <a:rPr lang="zh-TW" altLang="en-US" sz="4500" b="1" dirty="0" smtClean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effectLst>
                            <a:glow rad="127000">
                              <a:schemeClr val="tx1"/>
                            </a:glow>
                          </a:effectLst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章</a:t>
                      </a:r>
                      <a:endParaRPr lang="zh-TW" altLang="en-US" sz="4500" b="1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effectLst>
                          <a:glow rad="127000">
                            <a:schemeClr val="tx1"/>
                          </a:glow>
                        </a:effectLst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4500" b="1" baseline="0" dirty="0" smtClean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effectLst>
                            <a:glow rad="127000">
                              <a:schemeClr val="tx1"/>
                            </a:glow>
                          </a:effectLst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26 - 39 </a:t>
                      </a:r>
                      <a:r>
                        <a:rPr lang="zh-TW" altLang="en-US" sz="4500" b="1" dirty="0" smtClean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effectLst>
                            <a:glow rad="127000">
                              <a:schemeClr val="tx1"/>
                            </a:glow>
                          </a:effectLst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節</a:t>
                      </a:r>
                      <a:endParaRPr lang="en-US" altLang="zh-TW" sz="4500" b="1" dirty="0" smtClean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effectLst>
                          <a:glow rad="127000">
                            <a:schemeClr val="tx1"/>
                          </a:glow>
                        </a:effectLst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r">
                        <a:tabLst/>
                      </a:pPr>
                      <a:r>
                        <a:rPr lang="zh-TW" altLang="en-US" sz="4500" b="1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effectLst>
                            <a:glow rad="127000">
                              <a:schemeClr val="tx1"/>
                            </a:glow>
                          </a:effectLst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新約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TW" sz="4500" b="1" dirty="0" smtClean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effectLst>
                            <a:glow rad="127000">
                              <a:schemeClr val="tx1"/>
                            </a:glow>
                          </a:effectLst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102</a:t>
                      </a:r>
                      <a:endParaRPr lang="zh-TW" altLang="en-US" sz="4500" b="1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effectLst>
                          <a:glow rad="127000">
                            <a:schemeClr val="tx1"/>
                          </a:glow>
                        </a:effectLst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zh-TW" altLang="en-US" sz="4500" b="1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effectLst>
                            <a:glow rad="127000">
                              <a:schemeClr val="tx1"/>
                            </a:glow>
                          </a:effectLst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頁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sp>
        <p:nvSpPr>
          <p:cNvPr id="13" name="矩形 7">
            <a:extLst>
              <a:ext uri="{FF2B5EF4-FFF2-40B4-BE49-F238E27FC236}">
                <a16:creationId xmlns:a16="http://schemas.microsoft.com/office/drawing/2014/main" xmlns="" id="{348EA3CF-93D2-62C8-D16C-4AB61DCEC763}"/>
              </a:ext>
            </a:extLst>
          </p:cNvPr>
          <p:cNvSpPr/>
          <p:nvPr/>
        </p:nvSpPr>
        <p:spPr>
          <a:xfrm>
            <a:off x="153585" y="307728"/>
            <a:ext cx="11200873" cy="1169551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defTabSz="914257">
              <a:defRPr/>
            </a:pPr>
            <a:r>
              <a:rPr lang="zh-TW" altLang="en-US" sz="7000" b="1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/>
                <a:sym typeface="Arial" panose="020B0604020202020204"/>
              </a:rPr>
              <a:t>經文</a:t>
            </a:r>
          </a:p>
        </p:txBody>
      </p:sp>
      <p:sp>
        <p:nvSpPr>
          <p:cNvPr id="5" name="Google Shape;268;p34"/>
          <p:cNvSpPr txBox="1"/>
          <p:nvPr/>
        </p:nvSpPr>
        <p:spPr>
          <a:xfrm>
            <a:off x="153585" y="1612834"/>
            <a:ext cx="11419290" cy="9440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>
              <a:buClr>
                <a:srgbClr val="000000"/>
              </a:buClr>
              <a:defRPr/>
            </a:pPr>
            <a:r>
              <a:rPr kumimoji="1" lang="zh-TW" altLang="en-US" sz="5400" b="1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主題</a:t>
            </a:r>
            <a:r>
              <a:rPr kumimoji="1" lang="zh-TW" altLang="en-US" sz="5400" b="1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：無懼困厄．靠主得力</a:t>
            </a:r>
            <a:endParaRPr kumimoji="1" sz="5400" b="1" dirty="0">
              <a:ln>
                <a:solidFill>
                  <a:srgbClr val="FFFFFF"/>
                </a:solidFill>
              </a:ln>
              <a:solidFill>
                <a:srgbClr val="FFFFFF"/>
              </a:solidFill>
              <a:effectLst>
                <a:glow rad="127000">
                  <a:srgbClr val="000000"/>
                </a:glow>
              </a:effectLst>
              <a:latin typeface="微軟正黑體" panose="020B0604030504040204" charset="-120"/>
              <a:ea typeface="微軟正黑體" panose="020B0604030504040204" charset="-120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431203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2">
            <a:extLst>
              <a:ext uri="{FF2B5EF4-FFF2-40B4-BE49-F238E27FC236}">
                <a16:creationId xmlns:a16="http://schemas.microsoft.com/office/drawing/2014/main" xmlns="" id="{8363F251-4557-C2C0-6CB0-254903E2C360}"/>
              </a:ext>
            </a:extLst>
          </p:cNvPr>
          <p:cNvSpPr/>
          <p:nvPr/>
        </p:nvSpPr>
        <p:spPr>
          <a:xfrm>
            <a:off x="208185" y="231648"/>
            <a:ext cx="1177563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zh-TW" altLang="en-US" sz="4400" b="1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39700">
                    <a:srgbClr val="DAEDEF">
                      <a:lumMod val="10000"/>
                    </a:srgbClr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列王紀上 </a:t>
            </a:r>
            <a:r>
              <a:rPr kumimoji="1" lang="en-US" altLang="zh-TW" sz="4400" b="1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39700">
                    <a:srgbClr val="DAEDEF">
                      <a:lumMod val="10000"/>
                    </a:srgbClr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19</a:t>
            </a:r>
            <a:r>
              <a:rPr kumimoji="1" lang="zh-TW" altLang="en-US" sz="4400" b="1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39700">
                    <a:srgbClr val="DAEDEF">
                      <a:lumMod val="10000"/>
                    </a:srgbClr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：</a:t>
            </a:r>
            <a:r>
              <a:rPr kumimoji="1" lang="en-US" altLang="zh-TW" sz="4400" b="1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39700">
                    <a:srgbClr val="DAEDEF">
                      <a:lumMod val="10000"/>
                    </a:srgbClr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1 – 15</a:t>
            </a:r>
            <a:r>
              <a:rPr kumimoji="1" lang="zh-TW" altLang="en-US" sz="4400" b="1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39700">
                    <a:srgbClr val="DAEDEF">
                      <a:lumMod val="10000"/>
                    </a:srgbClr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上</a:t>
            </a:r>
            <a:r>
              <a:rPr kumimoji="1" lang="en-US" altLang="zh-TW" sz="4400" b="1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39700">
                    <a:srgbClr val="DAEDEF">
                      <a:lumMod val="10000"/>
                    </a:srgbClr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			</a:t>
            </a:r>
            <a:r>
              <a:rPr kumimoji="1" lang="zh-TW" altLang="en-US" sz="4400" b="1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39700">
                    <a:srgbClr val="DAEDEF">
                      <a:lumMod val="10000"/>
                    </a:srgbClr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舊約 </a:t>
            </a:r>
            <a:r>
              <a:rPr kumimoji="1" lang="en-US" altLang="zh-TW" sz="4400" b="1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39700">
                    <a:srgbClr val="DAEDEF">
                      <a:lumMod val="10000"/>
                    </a:srgbClr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499 </a:t>
            </a:r>
            <a:r>
              <a:rPr kumimoji="1" lang="zh-TW" altLang="en-US" sz="4400" b="1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39700">
                    <a:srgbClr val="DAEDEF">
                      <a:lumMod val="10000"/>
                    </a:srgbClr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頁</a:t>
            </a:r>
            <a:endParaRPr kumimoji="1" lang="zh-TW" altLang="en-US" sz="4400" b="1" dirty="0">
              <a:ln>
                <a:solidFill>
                  <a:srgbClr val="FFFFFF"/>
                </a:solidFill>
              </a:ln>
              <a:solidFill>
                <a:srgbClr val="FFFFFF"/>
              </a:solidFill>
              <a:effectLst>
                <a:glow rad="139700">
                  <a:srgbClr val="DAEDEF">
                    <a:lumMod val="10000"/>
                  </a:srgbClr>
                </a:glow>
              </a:effectLst>
              <a:latin typeface="微軟正黑體" panose="020B0604030504040204" charset="-120"/>
              <a:ea typeface="微軟正黑體" panose="020B0604030504040204" charset="-120"/>
              <a:cs typeface="Arial" panose="020B0604020202020204"/>
              <a:sym typeface="Arial" panose="020B0604020202020204"/>
            </a:endParaRPr>
          </a:p>
        </p:txBody>
      </p:sp>
      <p:sp>
        <p:nvSpPr>
          <p:cNvPr id="5" name="矩形 2">
            <a:extLst>
              <a:ext uri="{FF2B5EF4-FFF2-40B4-BE49-F238E27FC236}">
                <a16:creationId xmlns:a16="http://schemas.microsoft.com/office/drawing/2014/main" xmlns="" id="{21771C5A-A05A-6762-21B5-C85C792FA0DF}"/>
              </a:ext>
            </a:extLst>
          </p:cNvPr>
          <p:cNvSpPr/>
          <p:nvPr/>
        </p:nvSpPr>
        <p:spPr>
          <a:xfrm>
            <a:off x="208183" y="1011862"/>
            <a:ext cx="11775633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altLang="zh-TW" sz="6600" b="1" baseline="30000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1</a:t>
            </a:r>
            <a:r>
              <a:rPr kumimoji="1" lang="zh-TW" altLang="en-US" sz="6600" b="1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亞哈把以利亞一切所做的</a:t>
            </a:r>
            <a:r>
              <a:rPr kumimoji="1" lang="zh-TW" altLang="en-US" sz="6600" b="1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和</a:t>
            </a:r>
            <a:r>
              <a:rPr kumimoji="1" lang="en-US" altLang="zh-TW" sz="6600" b="1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/>
            </a:r>
            <a:br>
              <a:rPr kumimoji="1" lang="en-US" altLang="zh-TW" sz="6600" b="1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</a:br>
            <a:r>
              <a:rPr kumimoji="1" lang="zh-TW" altLang="en-US" sz="6600" b="1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他用</a:t>
            </a:r>
            <a:r>
              <a:rPr kumimoji="1" lang="zh-TW" altLang="en-US" sz="6600" b="1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刀殺眾先知的事都</a:t>
            </a:r>
            <a:r>
              <a:rPr kumimoji="1" lang="zh-TW" altLang="en-US" sz="6600" b="1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告訴</a:t>
            </a:r>
            <a:r>
              <a:rPr kumimoji="1" lang="en-US" altLang="zh-TW" sz="6600" b="1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/>
            </a:r>
            <a:br>
              <a:rPr kumimoji="1" lang="en-US" altLang="zh-TW" sz="6600" b="1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</a:br>
            <a:r>
              <a:rPr kumimoji="1" lang="zh-TW" altLang="en-US" sz="6600" b="1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耶</a:t>
            </a:r>
            <a:r>
              <a:rPr kumimoji="1" lang="zh-TW" altLang="en-US" sz="6600" b="1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洗別</a:t>
            </a:r>
            <a:r>
              <a:rPr kumimoji="1" lang="zh-TW" altLang="en-US" sz="6600" b="1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。</a:t>
            </a:r>
            <a:endParaRPr kumimoji="1" lang="zh-TW" altLang="en-US" sz="6600" b="1" dirty="0">
              <a:ln>
                <a:solidFill>
                  <a:srgbClr val="FFFFFF"/>
                </a:solidFill>
              </a:ln>
              <a:solidFill>
                <a:srgbClr val="FFFFFF"/>
              </a:solidFill>
              <a:effectLst>
                <a:glow rad="127000">
                  <a:srgbClr val="000000"/>
                </a:glow>
              </a:effectLst>
              <a:latin typeface="微軟正黑體" panose="020B0604030504040204" charset="-120"/>
              <a:ea typeface="微軟正黑體" panose="020B0604030504040204" charset="-120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25639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2">
            <a:extLst>
              <a:ext uri="{FF2B5EF4-FFF2-40B4-BE49-F238E27FC236}">
                <a16:creationId xmlns:a16="http://schemas.microsoft.com/office/drawing/2014/main" xmlns="" id="{21771C5A-A05A-6762-21B5-C85C792FA0DF}"/>
              </a:ext>
            </a:extLst>
          </p:cNvPr>
          <p:cNvSpPr/>
          <p:nvPr/>
        </p:nvSpPr>
        <p:spPr>
          <a:xfrm>
            <a:off x="208183" y="1011862"/>
            <a:ext cx="11775633" cy="51706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altLang="zh-TW" sz="6600" b="1" baseline="30000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2</a:t>
            </a:r>
            <a:r>
              <a:rPr kumimoji="1" lang="zh-TW" altLang="en-US" sz="6600" b="1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耶洗別就派使者到以利</a:t>
            </a:r>
            <a:r>
              <a:rPr kumimoji="1" lang="zh-TW" altLang="en-US" sz="6600" b="1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亞</a:t>
            </a:r>
            <a:r>
              <a:rPr kumimoji="1" lang="en-US" altLang="zh-TW" sz="6600" b="1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/>
            </a:r>
            <a:br>
              <a:rPr kumimoji="1" lang="en-US" altLang="zh-TW" sz="6600" b="1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</a:br>
            <a:r>
              <a:rPr kumimoji="1" lang="zh-TW" altLang="en-US" sz="6600" b="1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那</a:t>
            </a:r>
            <a:r>
              <a:rPr kumimoji="1" lang="zh-TW" altLang="en-US" sz="6600" b="1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裏，說：「明日約這時候，我若不使你的性命像那些人的性命一樣，願神明重重懲罰我。</a:t>
            </a:r>
            <a:r>
              <a:rPr kumimoji="1" lang="zh-TW" altLang="en-US" sz="6600" b="1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」</a:t>
            </a:r>
            <a:endParaRPr kumimoji="1" lang="zh-TW" altLang="en-US" sz="6600" b="1" dirty="0">
              <a:ln>
                <a:solidFill>
                  <a:srgbClr val="FFFFFF"/>
                </a:solidFill>
              </a:ln>
              <a:solidFill>
                <a:srgbClr val="FFFFFF"/>
              </a:solidFill>
              <a:effectLst>
                <a:glow rad="127000">
                  <a:srgbClr val="000000"/>
                </a:glow>
              </a:effectLst>
              <a:latin typeface="微軟正黑體" panose="020B0604030504040204" charset="-120"/>
              <a:ea typeface="微軟正黑體" panose="020B0604030504040204" charset="-120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916855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2">
            <a:extLst>
              <a:ext uri="{FF2B5EF4-FFF2-40B4-BE49-F238E27FC236}">
                <a16:creationId xmlns:a16="http://schemas.microsoft.com/office/drawing/2014/main" xmlns="" id="{21771C5A-A05A-6762-21B5-C85C792FA0DF}"/>
              </a:ext>
            </a:extLst>
          </p:cNvPr>
          <p:cNvSpPr/>
          <p:nvPr/>
        </p:nvSpPr>
        <p:spPr>
          <a:xfrm>
            <a:off x="208183" y="1011862"/>
            <a:ext cx="11775633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altLang="zh-TW" sz="6600" b="1" baseline="30000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3</a:t>
            </a:r>
            <a:r>
              <a:rPr kumimoji="1" lang="zh-TW" altLang="en-US" sz="6600" b="1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以利亞害怕，就起來逃命</a:t>
            </a:r>
            <a:r>
              <a:rPr kumimoji="1" lang="zh-TW" altLang="en-US" sz="6600" b="1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，</a:t>
            </a:r>
            <a:r>
              <a:rPr kumimoji="1" lang="en-US" altLang="zh-TW" sz="6600" b="1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/>
            </a:r>
            <a:br>
              <a:rPr kumimoji="1" lang="en-US" altLang="zh-TW" sz="6600" b="1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</a:br>
            <a:r>
              <a:rPr kumimoji="1" lang="zh-TW" altLang="en-US" sz="6600" b="1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到了</a:t>
            </a:r>
            <a:r>
              <a:rPr kumimoji="1" lang="zh-TW" altLang="en-US" sz="6600" b="1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猶大的別是巴，把</a:t>
            </a:r>
            <a:r>
              <a:rPr kumimoji="1" lang="zh-TW" altLang="en-US" sz="6600" b="1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僕人</a:t>
            </a:r>
            <a:r>
              <a:rPr kumimoji="1" lang="en-US" altLang="zh-TW" sz="6600" b="1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/>
            </a:r>
            <a:br>
              <a:rPr kumimoji="1" lang="en-US" altLang="zh-TW" sz="6600" b="1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</a:br>
            <a:r>
              <a:rPr kumimoji="1" lang="zh-TW" altLang="en-US" sz="6600" b="1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留</a:t>
            </a:r>
            <a:r>
              <a:rPr kumimoji="1" lang="zh-TW" altLang="en-US" sz="6600" b="1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在那裏</a:t>
            </a:r>
            <a:r>
              <a:rPr kumimoji="1" lang="zh-TW" altLang="en-US" sz="6600" b="1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。</a:t>
            </a:r>
            <a:endParaRPr kumimoji="1" lang="zh-TW" altLang="en-US" sz="6600" b="1" dirty="0">
              <a:ln>
                <a:solidFill>
                  <a:srgbClr val="FFFFFF"/>
                </a:solidFill>
              </a:ln>
              <a:solidFill>
                <a:srgbClr val="FFFFFF"/>
              </a:solidFill>
              <a:effectLst>
                <a:glow rad="127000">
                  <a:srgbClr val="000000"/>
                </a:glow>
              </a:effectLst>
              <a:latin typeface="微軟正黑體" panose="020B0604030504040204" charset="-120"/>
              <a:ea typeface="微軟正黑體" panose="020B0604030504040204" charset="-120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927681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2">
            <a:extLst>
              <a:ext uri="{FF2B5EF4-FFF2-40B4-BE49-F238E27FC236}">
                <a16:creationId xmlns:a16="http://schemas.microsoft.com/office/drawing/2014/main" xmlns="" id="{21771C5A-A05A-6762-21B5-C85C792FA0DF}"/>
              </a:ext>
            </a:extLst>
          </p:cNvPr>
          <p:cNvSpPr/>
          <p:nvPr/>
        </p:nvSpPr>
        <p:spPr>
          <a:xfrm>
            <a:off x="208183" y="1011862"/>
            <a:ext cx="11775633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altLang="zh-TW" sz="6600" b="1" baseline="30000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4</a:t>
            </a:r>
            <a:r>
              <a:rPr kumimoji="1" lang="zh-TW" altLang="en-US" sz="6600" b="1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他自己在曠野走了一日的路程，來到一棵羅騰樹下</a:t>
            </a:r>
            <a:r>
              <a:rPr kumimoji="1" lang="zh-TW" altLang="en-US" sz="6600" b="1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，</a:t>
            </a:r>
            <a:r>
              <a:rPr kumimoji="1" lang="en-US" altLang="zh-TW" sz="6600" b="1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/>
            </a:r>
            <a:br>
              <a:rPr kumimoji="1" lang="en-US" altLang="zh-TW" sz="6600" b="1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</a:br>
            <a:r>
              <a:rPr kumimoji="1" lang="zh-TW" altLang="en-US" sz="6600" b="1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就坐</a:t>
            </a:r>
            <a:r>
              <a:rPr kumimoji="1" lang="zh-TW" altLang="en-US" sz="6600" b="1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在那裏求死</a:t>
            </a:r>
            <a:r>
              <a:rPr kumimoji="1" lang="zh-TW" altLang="en-US" sz="6600" b="1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，說：</a:t>
            </a:r>
            <a:endParaRPr kumimoji="1" lang="zh-TW" altLang="en-US" sz="6600" b="1" dirty="0">
              <a:ln>
                <a:solidFill>
                  <a:srgbClr val="FFFFFF"/>
                </a:solidFill>
              </a:ln>
              <a:solidFill>
                <a:srgbClr val="FFFFFF"/>
              </a:solidFill>
              <a:effectLst>
                <a:glow rad="127000">
                  <a:srgbClr val="000000"/>
                </a:glow>
              </a:effectLst>
              <a:latin typeface="微軟正黑體" panose="020B0604030504040204" charset="-120"/>
              <a:ea typeface="微軟正黑體" panose="020B0604030504040204" charset="-120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889194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2">
            <a:extLst>
              <a:ext uri="{FF2B5EF4-FFF2-40B4-BE49-F238E27FC236}">
                <a16:creationId xmlns:a16="http://schemas.microsoft.com/office/drawing/2014/main" xmlns="" id="{21771C5A-A05A-6762-21B5-C85C792FA0DF}"/>
              </a:ext>
            </a:extLst>
          </p:cNvPr>
          <p:cNvSpPr/>
          <p:nvPr/>
        </p:nvSpPr>
        <p:spPr>
          <a:xfrm>
            <a:off x="208183" y="1011862"/>
            <a:ext cx="11775633" cy="51706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zh-TW" altLang="en-US" sz="6600" b="1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「</a:t>
            </a:r>
            <a:r>
              <a:rPr kumimoji="1" lang="zh-TW" altLang="en-US" sz="6600" b="1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耶和華啊，現在夠了！求你取我的性命吧，因為我</a:t>
            </a:r>
            <a:r>
              <a:rPr kumimoji="1" lang="zh-TW" altLang="en-US" sz="6600" b="1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不比</a:t>
            </a:r>
            <a:r>
              <a:rPr kumimoji="1" lang="en-US" altLang="zh-TW" sz="6600" b="1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/>
            </a:r>
            <a:br>
              <a:rPr kumimoji="1" lang="en-US" altLang="zh-TW" sz="6600" b="1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</a:br>
            <a:r>
              <a:rPr kumimoji="1" lang="zh-TW" altLang="en-US" sz="6600" b="1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我</a:t>
            </a:r>
            <a:r>
              <a:rPr kumimoji="1" lang="zh-TW" altLang="en-US" sz="6600" b="1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的祖先好。」</a:t>
            </a:r>
            <a:r>
              <a:rPr kumimoji="1" lang="en-US" altLang="zh-TW" sz="6600" b="1" baseline="30000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5</a:t>
            </a:r>
            <a:r>
              <a:rPr kumimoji="1" lang="zh-TW" altLang="en-US" sz="6600" b="1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他躺在羅騰樹下</a:t>
            </a:r>
            <a:r>
              <a:rPr kumimoji="1" lang="zh-TW" altLang="en-US" sz="6600" b="1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睡</a:t>
            </a:r>
            <a:r>
              <a:rPr kumimoji="1" lang="zh-TW" altLang="en-US" sz="6600" b="1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着</a:t>
            </a:r>
            <a:r>
              <a:rPr kumimoji="1" lang="zh-TW" altLang="en-US" sz="6600" b="1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了</a:t>
            </a:r>
            <a:r>
              <a:rPr kumimoji="1" lang="zh-TW" altLang="en-US" sz="6600" b="1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。看哪，有一個天使拍他</a:t>
            </a:r>
            <a:r>
              <a:rPr kumimoji="1" lang="zh-TW" altLang="en-US" sz="6000" b="1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，</a:t>
            </a:r>
            <a:r>
              <a:rPr kumimoji="1" lang="zh-TW" altLang="en-US" sz="6600" b="1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對他說</a:t>
            </a:r>
            <a:r>
              <a:rPr kumimoji="1" lang="zh-TW" altLang="en-US" sz="6000" b="1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：</a:t>
            </a:r>
            <a:r>
              <a:rPr kumimoji="1" lang="zh-TW" altLang="en-US" sz="6600" b="1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「起來吃吧</a:t>
            </a:r>
            <a:r>
              <a:rPr kumimoji="1" lang="zh-TW" altLang="en-US" sz="6000" b="1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！</a:t>
            </a:r>
            <a:r>
              <a:rPr kumimoji="1" lang="zh-TW" altLang="en-US" sz="6600" b="1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」</a:t>
            </a:r>
            <a:endParaRPr kumimoji="1" lang="zh-TW" altLang="en-US" sz="6600" b="1" dirty="0">
              <a:ln>
                <a:solidFill>
                  <a:srgbClr val="FFFFFF"/>
                </a:solidFill>
              </a:ln>
              <a:solidFill>
                <a:srgbClr val="FFFFFF"/>
              </a:solidFill>
              <a:effectLst>
                <a:glow rad="127000">
                  <a:srgbClr val="000000"/>
                </a:glow>
              </a:effectLst>
              <a:latin typeface="微軟正黑體" panose="020B0604030504040204" charset="-120"/>
              <a:ea typeface="微軟正黑體" panose="020B0604030504040204" charset="-120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49398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內容版面配置區 4"/>
          <p:cNvSpPr txBox="1">
            <a:spLocks/>
          </p:cNvSpPr>
          <p:nvPr/>
        </p:nvSpPr>
        <p:spPr>
          <a:xfrm>
            <a:off x="0" y="463296"/>
            <a:ext cx="12192000" cy="4576438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>
            <a:noAutofit/>
          </a:bodyPr>
          <a:lstStyle>
            <a:lvl1pPr marL="210312" indent="-210312" algn="l" defTabSz="914400" rtl="0" eaLnBrk="1" latinLnBrk="0" hangingPunct="1">
              <a:lnSpc>
                <a:spcPct val="90000"/>
              </a:lnSpc>
              <a:spcBef>
                <a:spcPts val="11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1pPr>
            <a:lvl2pPr marL="438912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2pPr>
            <a:lvl3pPr marL="6766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3pPr>
            <a:lvl4pPr marL="9052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4pPr>
            <a:lvl5pPr marL="11338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5pPr>
            <a:lvl6pPr marL="13624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910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196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482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/>
            </a:pPr>
            <a:r>
              <a:rPr lang="en-US" altLang="zh-TW" sz="6600" b="1" dirty="0" smtClean="0">
                <a:solidFill>
                  <a:prstClr val="black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sym typeface="Arial" panose="020B0604020202020204"/>
              </a:rPr>
              <a:t>1. </a:t>
            </a:r>
            <a:r>
              <a:rPr lang="zh-TW" altLang="en-US" sz="6600" b="1" dirty="0" smtClean="0">
                <a:solidFill>
                  <a:prstClr val="black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sym typeface="Arial" panose="020B0604020202020204"/>
              </a:rPr>
              <a:t>讚美</a:t>
            </a:r>
            <a:r>
              <a:rPr lang="zh-TW" altLang="en-US" sz="6600" b="1" dirty="0">
                <a:solidFill>
                  <a:prstClr val="black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sym typeface="Arial" panose="020B0604020202020204"/>
              </a:rPr>
              <a:t>上主，諸天敬拜</a:t>
            </a:r>
            <a:r>
              <a:rPr lang="zh-TW" altLang="en-US" sz="6600" b="1" dirty="0" smtClean="0">
                <a:solidFill>
                  <a:prstClr val="black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sym typeface="Arial" panose="020B0604020202020204"/>
              </a:rPr>
              <a:t>，</a:t>
            </a:r>
            <a:endParaRPr lang="en-US" altLang="zh-TW" sz="6600" b="1" dirty="0" smtClean="0">
              <a:solidFill>
                <a:prstClr val="black"/>
              </a:solidFill>
              <a:effectLst>
                <a:glow rad="101600">
                  <a:prstClr val="white">
                    <a:alpha val="60000"/>
                  </a:prstClr>
                </a:glow>
              </a:effectLst>
              <a:sym typeface="Arial" panose="020B0604020202020204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/>
            </a:pPr>
            <a:r>
              <a:rPr lang="en-US" altLang="zh-TW" sz="6600" b="1" dirty="0" smtClean="0">
                <a:solidFill>
                  <a:prstClr val="black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sym typeface="Arial" panose="020B0604020202020204"/>
              </a:rPr>
              <a:t>	</a:t>
            </a:r>
            <a:r>
              <a:rPr lang="zh-TW" altLang="en-US" sz="6600" b="1" dirty="0" smtClean="0">
                <a:solidFill>
                  <a:prstClr val="black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sym typeface="Arial" panose="020B0604020202020204"/>
              </a:rPr>
              <a:t>天使</a:t>
            </a:r>
            <a:r>
              <a:rPr lang="zh-TW" altLang="en-US" sz="6600" b="1" dirty="0">
                <a:solidFill>
                  <a:prstClr val="black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sym typeface="Arial" panose="020B0604020202020204"/>
              </a:rPr>
              <a:t>高歌奏天籟</a:t>
            </a:r>
            <a:r>
              <a:rPr lang="zh-TW" altLang="en-US" sz="6600" b="1" dirty="0" smtClean="0">
                <a:solidFill>
                  <a:prstClr val="black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sym typeface="Arial" panose="020B0604020202020204"/>
              </a:rPr>
              <a:t>；</a:t>
            </a:r>
            <a:endParaRPr lang="en-US" altLang="zh-TW" sz="6600" b="1" dirty="0" smtClean="0">
              <a:solidFill>
                <a:prstClr val="black"/>
              </a:solidFill>
              <a:effectLst>
                <a:glow rad="101600">
                  <a:prstClr val="white">
                    <a:alpha val="60000"/>
                  </a:prstClr>
                </a:glow>
              </a:effectLst>
              <a:sym typeface="Arial" panose="020B0604020202020204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/>
            </a:pPr>
            <a:r>
              <a:rPr lang="en-US" altLang="zh-TW" sz="6600" b="1" dirty="0">
                <a:solidFill>
                  <a:prstClr val="black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sym typeface="Arial" panose="020B0604020202020204"/>
              </a:rPr>
              <a:t>	</a:t>
            </a:r>
            <a:r>
              <a:rPr lang="zh-TW" altLang="en-US" sz="6600" b="1" dirty="0" smtClean="0">
                <a:solidFill>
                  <a:prstClr val="black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sym typeface="Arial" panose="020B0604020202020204"/>
              </a:rPr>
              <a:t>在</a:t>
            </a:r>
            <a:r>
              <a:rPr lang="zh-TW" altLang="en-US" sz="6600" b="1" dirty="0">
                <a:solidFill>
                  <a:prstClr val="black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sym typeface="Arial" panose="020B0604020202020204"/>
              </a:rPr>
              <a:t>主面前，日月愉快</a:t>
            </a:r>
            <a:r>
              <a:rPr lang="zh-TW" altLang="en-US" sz="6600" b="1" dirty="0" smtClean="0">
                <a:solidFill>
                  <a:prstClr val="black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sym typeface="Arial" panose="020B0604020202020204"/>
              </a:rPr>
              <a:t>，</a:t>
            </a:r>
            <a:r>
              <a:rPr lang="en-US" altLang="zh-TW" sz="6600" b="1" dirty="0" smtClean="0">
                <a:solidFill>
                  <a:prstClr val="black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sym typeface="Arial" panose="020B0604020202020204"/>
              </a:rPr>
              <a:t/>
            </a:r>
            <a:br>
              <a:rPr lang="en-US" altLang="zh-TW" sz="6600" b="1" dirty="0" smtClean="0">
                <a:solidFill>
                  <a:prstClr val="black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sym typeface="Arial" panose="020B0604020202020204"/>
              </a:rPr>
            </a:br>
            <a:r>
              <a:rPr lang="en-US" altLang="zh-TW" sz="6600" b="1" dirty="0" smtClean="0">
                <a:solidFill>
                  <a:prstClr val="black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sym typeface="Arial" panose="020B0604020202020204"/>
              </a:rPr>
              <a:t>	</a:t>
            </a:r>
            <a:r>
              <a:rPr lang="zh-TW" altLang="en-US" sz="6600" b="1" dirty="0" smtClean="0">
                <a:solidFill>
                  <a:prstClr val="black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sym typeface="Arial" panose="020B0604020202020204"/>
              </a:rPr>
              <a:t>光華</a:t>
            </a:r>
            <a:r>
              <a:rPr lang="zh-TW" altLang="en-US" sz="6600" b="1" dirty="0">
                <a:solidFill>
                  <a:prstClr val="black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sym typeface="Arial" panose="020B0604020202020204"/>
              </a:rPr>
              <a:t>星辰頌主宰</a:t>
            </a:r>
            <a:r>
              <a:rPr lang="zh-TW" altLang="en-US" sz="6600" b="1" dirty="0" smtClean="0">
                <a:solidFill>
                  <a:prstClr val="black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sym typeface="Arial" panose="020B0604020202020204"/>
              </a:rPr>
              <a:t>。</a:t>
            </a:r>
            <a:endParaRPr lang="zh-TW" altLang="en-US" sz="6600" b="1" dirty="0">
              <a:solidFill>
                <a:prstClr val="black"/>
              </a:solidFill>
              <a:effectLst>
                <a:glow rad="101600">
                  <a:prstClr val="white">
                    <a:alpha val="60000"/>
                  </a:prstClr>
                </a:glow>
              </a:effectLst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179258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2">
            <a:extLst>
              <a:ext uri="{FF2B5EF4-FFF2-40B4-BE49-F238E27FC236}">
                <a16:creationId xmlns:a16="http://schemas.microsoft.com/office/drawing/2014/main" xmlns="" id="{21771C5A-A05A-6762-21B5-C85C792FA0DF}"/>
              </a:ext>
            </a:extLst>
          </p:cNvPr>
          <p:cNvSpPr/>
          <p:nvPr/>
        </p:nvSpPr>
        <p:spPr>
          <a:xfrm>
            <a:off x="208183" y="1011862"/>
            <a:ext cx="11775633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altLang="zh-TW" sz="6600" b="1" baseline="30000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6</a:t>
            </a:r>
            <a:r>
              <a:rPr kumimoji="1" lang="zh-TW" altLang="en-US" sz="6600" b="1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他觀看，看哪，頭旁有燒熱的石頭烤的餅和一壺水，他</a:t>
            </a:r>
            <a:r>
              <a:rPr kumimoji="1" lang="zh-TW" altLang="en-US" sz="6600" b="1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就</a:t>
            </a:r>
            <a:r>
              <a:rPr kumimoji="1" lang="en-US" altLang="zh-TW" sz="6600" b="1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/>
            </a:r>
            <a:br>
              <a:rPr kumimoji="1" lang="en-US" altLang="zh-TW" sz="6600" b="1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</a:br>
            <a:r>
              <a:rPr kumimoji="1" lang="zh-TW" altLang="en-US" sz="6600" b="1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吃</a:t>
            </a:r>
            <a:r>
              <a:rPr kumimoji="1" lang="zh-TW" altLang="en-US" sz="6600" b="1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了喝了，又再躺下。</a:t>
            </a:r>
            <a:r>
              <a:rPr kumimoji="1" lang="en-US" altLang="zh-TW" sz="6600" b="1" baseline="30000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7</a:t>
            </a:r>
            <a:r>
              <a:rPr kumimoji="1" lang="zh-TW" altLang="en-US" sz="6600" b="1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耶和華的使者回來，第二次拍他</a:t>
            </a:r>
            <a:r>
              <a:rPr kumimoji="1" lang="zh-TW" altLang="en-US" sz="6600" b="1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，</a:t>
            </a:r>
            <a:endParaRPr kumimoji="1" lang="zh-TW" altLang="en-US" sz="6600" b="1" dirty="0">
              <a:ln>
                <a:solidFill>
                  <a:srgbClr val="FFFFFF"/>
                </a:solidFill>
              </a:ln>
              <a:solidFill>
                <a:srgbClr val="FFFFFF"/>
              </a:solidFill>
              <a:effectLst>
                <a:glow rad="127000">
                  <a:srgbClr val="000000"/>
                </a:glow>
              </a:effectLst>
              <a:latin typeface="微軟正黑體" panose="020B0604030504040204" charset="-120"/>
              <a:ea typeface="微軟正黑體" panose="020B0604030504040204" charset="-120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397239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2">
            <a:extLst>
              <a:ext uri="{FF2B5EF4-FFF2-40B4-BE49-F238E27FC236}">
                <a16:creationId xmlns:a16="http://schemas.microsoft.com/office/drawing/2014/main" xmlns="" id="{21771C5A-A05A-6762-21B5-C85C792FA0DF}"/>
              </a:ext>
            </a:extLst>
          </p:cNvPr>
          <p:cNvSpPr/>
          <p:nvPr/>
        </p:nvSpPr>
        <p:spPr>
          <a:xfrm>
            <a:off x="208183" y="1011862"/>
            <a:ext cx="11775633" cy="51706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zh-TW" altLang="en-US" sz="6600" b="1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說：「起來吃吧！因為你</a:t>
            </a:r>
            <a:r>
              <a:rPr kumimoji="1" lang="zh-TW" altLang="en-US" sz="6600" b="1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要</a:t>
            </a:r>
            <a:r>
              <a:rPr kumimoji="1" lang="en-US" altLang="zh-TW" sz="6600" b="1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/>
            </a:r>
            <a:br>
              <a:rPr kumimoji="1" lang="en-US" altLang="zh-TW" sz="6600" b="1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</a:br>
            <a:r>
              <a:rPr kumimoji="1" lang="zh-TW" altLang="en-US" sz="6600" b="1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走</a:t>
            </a:r>
            <a:r>
              <a:rPr kumimoji="1" lang="zh-TW" altLang="en-US" sz="6600" b="1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的路很遠。」</a:t>
            </a:r>
            <a:r>
              <a:rPr kumimoji="1" lang="en-US" altLang="zh-TW" sz="6600" b="1" baseline="30000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8</a:t>
            </a:r>
            <a:r>
              <a:rPr kumimoji="1" lang="zh-TW" altLang="en-US" sz="6600" b="1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他就起來吃了喝了，</a:t>
            </a:r>
            <a:r>
              <a:rPr kumimoji="1" lang="zh-TW" altLang="en-US" sz="6600" b="1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仗着這</a:t>
            </a:r>
            <a:r>
              <a:rPr kumimoji="1" lang="zh-TW" altLang="en-US" sz="6600" b="1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飲食的力走</a:t>
            </a:r>
            <a:r>
              <a:rPr kumimoji="1" lang="zh-TW" altLang="en-US" sz="6600" b="1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了</a:t>
            </a:r>
            <a:r>
              <a:rPr kumimoji="1" lang="en-US" altLang="zh-TW" sz="6600" b="1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/>
            </a:r>
            <a:br>
              <a:rPr kumimoji="1" lang="en-US" altLang="zh-TW" sz="6600" b="1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</a:br>
            <a:r>
              <a:rPr kumimoji="1" lang="zh-TW" altLang="en-US" sz="6600" b="1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四十</a:t>
            </a:r>
            <a:r>
              <a:rPr kumimoji="1" lang="zh-TW" altLang="en-US" sz="6600" b="1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晝夜，到了上帝的山</a:t>
            </a:r>
            <a:r>
              <a:rPr kumimoji="1" lang="zh-TW" altLang="en-US" sz="6600" b="1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，</a:t>
            </a:r>
            <a:r>
              <a:rPr kumimoji="1" lang="en-US" altLang="zh-TW" sz="6600" b="1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/>
            </a:r>
            <a:br>
              <a:rPr kumimoji="1" lang="en-US" altLang="zh-TW" sz="6600" b="1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</a:br>
            <a:r>
              <a:rPr kumimoji="1" lang="zh-TW" altLang="en-US" sz="6600" b="1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就是</a:t>
            </a:r>
            <a:r>
              <a:rPr kumimoji="1" lang="zh-TW" altLang="en-US" sz="6600" b="1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何烈山</a:t>
            </a:r>
            <a:r>
              <a:rPr kumimoji="1" lang="zh-TW" altLang="en-US" sz="6600" b="1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。</a:t>
            </a:r>
            <a:endParaRPr kumimoji="1" lang="zh-TW" altLang="en-US" sz="6600" b="1" dirty="0">
              <a:ln>
                <a:solidFill>
                  <a:srgbClr val="FFFFFF"/>
                </a:solidFill>
              </a:ln>
              <a:solidFill>
                <a:srgbClr val="FFFFFF"/>
              </a:solidFill>
              <a:effectLst>
                <a:glow rad="127000">
                  <a:srgbClr val="000000"/>
                </a:glow>
              </a:effectLst>
              <a:latin typeface="微軟正黑體" panose="020B0604030504040204" charset="-120"/>
              <a:ea typeface="微軟正黑體" panose="020B0604030504040204" charset="-120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387530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2">
            <a:extLst>
              <a:ext uri="{FF2B5EF4-FFF2-40B4-BE49-F238E27FC236}">
                <a16:creationId xmlns:a16="http://schemas.microsoft.com/office/drawing/2014/main" xmlns="" id="{21771C5A-A05A-6762-21B5-C85C792FA0DF}"/>
              </a:ext>
            </a:extLst>
          </p:cNvPr>
          <p:cNvSpPr/>
          <p:nvPr/>
        </p:nvSpPr>
        <p:spPr>
          <a:xfrm>
            <a:off x="208183" y="1011862"/>
            <a:ext cx="11775633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altLang="zh-TW" sz="6600" b="1" baseline="30000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9</a:t>
            </a:r>
            <a:r>
              <a:rPr kumimoji="1" lang="zh-TW" altLang="en-US" sz="6600" b="1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他在那裏進了一個洞，在洞中過夜。看哪，耶和華的話臨到他，說：「以利亞，你在這裏做甚麼？</a:t>
            </a:r>
            <a:r>
              <a:rPr kumimoji="1" lang="zh-TW" altLang="en-US" sz="6600" b="1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」</a:t>
            </a:r>
            <a:endParaRPr kumimoji="1" lang="zh-TW" altLang="en-US" sz="6600" b="1" dirty="0">
              <a:ln>
                <a:solidFill>
                  <a:srgbClr val="FFFFFF"/>
                </a:solidFill>
              </a:ln>
              <a:solidFill>
                <a:srgbClr val="FFFFFF"/>
              </a:solidFill>
              <a:effectLst>
                <a:glow rad="127000">
                  <a:srgbClr val="000000"/>
                </a:glow>
              </a:effectLst>
              <a:latin typeface="微軟正黑體" panose="020B0604030504040204" charset="-120"/>
              <a:ea typeface="微軟正黑體" panose="020B0604030504040204" charset="-120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923825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2">
            <a:extLst>
              <a:ext uri="{FF2B5EF4-FFF2-40B4-BE49-F238E27FC236}">
                <a16:creationId xmlns:a16="http://schemas.microsoft.com/office/drawing/2014/main" xmlns="" id="{21771C5A-A05A-6762-21B5-C85C792FA0DF}"/>
              </a:ext>
            </a:extLst>
          </p:cNvPr>
          <p:cNvSpPr/>
          <p:nvPr/>
        </p:nvSpPr>
        <p:spPr>
          <a:xfrm>
            <a:off x="208183" y="1011862"/>
            <a:ext cx="11775633" cy="51706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altLang="zh-TW" sz="6600" b="1" baseline="30000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10</a:t>
            </a:r>
            <a:r>
              <a:rPr kumimoji="1" lang="zh-TW" altLang="en-US" sz="6600" b="1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他說：「我為耶和華－萬軍之上帝大發熱心，因為以色列人背棄了你的約</a:t>
            </a:r>
            <a:r>
              <a:rPr kumimoji="1" lang="zh-TW" altLang="en-US" sz="6000" b="1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，</a:t>
            </a:r>
            <a:r>
              <a:rPr kumimoji="1" lang="zh-TW" altLang="en-US" sz="6600" b="1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毀壞了你的壇</a:t>
            </a:r>
            <a:r>
              <a:rPr kumimoji="1" lang="zh-TW" altLang="en-US" sz="6000" b="1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，</a:t>
            </a:r>
            <a:r>
              <a:rPr kumimoji="1" lang="zh-TW" altLang="en-US" sz="6600" b="1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用刀殺了你的先知，只</a:t>
            </a:r>
            <a:r>
              <a:rPr kumimoji="1" lang="zh-TW" altLang="en-US" sz="6600" b="1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剩下</a:t>
            </a:r>
            <a:r>
              <a:rPr kumimoji="1" lang="en-US" altLang="zh-TW" sz="6600" b="1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/>
            </a:r>
            <a:br>
              <a:rPr kumimoji="1" lang="en-US" altLang="zh-TW" sz="6600" b="1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</a:br>
            <a:r>
              <a:rPr kumimoji="1" lang="zh-TW" altLang="en-US" sz="6600" b="1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我</a:t>
            </a:r>
            <a:r>
              <a:rPr kumimoji="1" lang="zh-TW" altLang="en-US" sz="6600" b="1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一人，他們還要追殺我。</a:t>
            </a:r>
            <a:r>
              <a:rPr kumimoji="1" lang="zh-TW" altLang="en-US" sz="6600" b="1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」</a:t>
            </a:r>
            <a:endParaRPr kumimoji="1" lang="zh-TW" altLang="en-US" sz="6600" b="1" dirty="0">
              <a:ln>
                <a:solidFill>
                  <a:srgbClr val="FFFFFF"/>
                </a:solidFill>
              </a:ln>
              <a:solidFill>
                <a:srgbClr val="FFFFFF"/>
              </a:solidFill>
              <a:effectLst>
                <a:glow rad="127000">
                  <a:srgbClr val="000000"/>
                </a:glow>
              </a:effectLst>
              <a:latin typeface="微軟正黑體" panose="020B0604030504040204" charset="-120"/>
              <a:ea typeface="微軟正黑體" panose="020B0604030504040204" charset="-120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873101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2">
            <a:extLst>
              <a:ext uri="{FF2B5EF4-FFF2-40B4-BE49-F238E27FC236}">
                <a16:creationId xmlns:a16="http://schemas.microsoft.com/office/drawing/2014/main" xmlns="" id="{21771C5A-A05A-6762-21B5-C85C792FA0DF}"/>
              </a:ext>
            </a:extLst>
          </p:cNvPr>
          <p:cNvSpPr/>
          <p:nvPr/>
        </p:nvSpPr>
        <p:spPr>
          <a:xfrm>
            <a:off x="208183" y="1011862"/>
            <a:ext cx="11775633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altLang="zh-TW" sz="6600" b="1" baseline="30000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11</a:t>
            </a:r>
            <a:r>
              <a:rPr kumimoji="1" lang="zh-TW" altLang="en-US" sz="6600" b="1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耶和華說：「你出來站</a:t>
            </a:r>
            <a:r>
              <a:rPr kumimoji="1" lang="zh-TW" altLang="en-US" sz="6600" b="1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在</a:t>
            </a:r>
            <a:r>
              <a:rPr kumimoji="1" lang="en-US" altLang="zh-TW" sz="6600" b="1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/>
            </a:r>
            <a:br>
              <a:rPr kumimoji="1" lang="en-US" altLang="zh-TW" sz="6600" b="1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</a:br>
            <a:r>
              <a:rPr kumimoji="1" lang="zh-TW" altLang="en-US" sz="6600" b="1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山上</a:t>
            </a:r>
            <a:r>
              <a:rPr kumimoji="1" lang="zh-TW" altLang="en-US" sz="6000" b="1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，</a:t>
            </a:r>
            <a:r>
              <a:rPr kumimoji="1" lang="zh-TW" altLang="en-US" sz="6600" b="1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在耶和華面前</a:t>
            </a:r>
            <a:r>
              <a:rPr kumimoji="1" lang="zh-TW" altLang="en-US" sz="6000" b="1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。</a:t>
            </a:r>
            <a:r>
              <a:rPr kumimoji="1" lang="zh-TW" altLang="en-US" sz="6600" b="1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」看哪</a:t>
            </a:r>
            <a:r>
              <a:rPr kumimoji="1" lang="zh-TW" altLang="en-US" sz="6000" b="1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，</a:t>
            </a:r>
            <a:r>
              <a:rPr kumimoji="1" lang="zh-TW" altLang="en-US" sz="6600" b="1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耶和華從那裏經過</a:t>
            </a:r>
            <a:r>
              <a:rPr kumimoji="1" lang="zh-TW" altLang="en-US" sz="6600" b="1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。</a:t>
            </a:r>
            <a:endParaRPr kumimoji="1" lang="zh-TW" altLang="en-US" sz="6600" b="1" dirty="0">
              <a:ln>
                <a:solidFill>
                  <a:srgbClr val="FFFFFF"/>
                </a:solidFill>
              </a:ln>
              <a:solidFill>
                <a:srgbClr val="FFFFFF"/>
              </a:solidFill>
              <a:effectLst>
                <a:glow rad="127000">
                  <a:srgbClr val="000000"/>
                </a:glow>
              </a:effectLst>
              <a:latin typeface="微軟正黑體" panose="020B0604030504040204" charset="-120"/>
              <a:ea typeface="微軟正黑體" panose="020B0604030504040204" charset="-120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616804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2">
            <a:extLst>
              <a:ext uri="{FF2B5EF4-FFF2-40B4-BE49-F238E27FC236}">
                <a16:creationId xmlns:a16="http://schemas.microsoft.com/office/drawing/2014/main" xmlns="" id="{21771C5A-A05A-6762-21B5-C85C792FA0DF}"/>
              </a:ext>
            </a:extLst>
          </p:cNvPr>
          <p:cNvSpPr/>
          <p:nvPr/>
        </p:nvSpPr>
        <p:spPr>
          <a:xfrm>
            <a:off x="208183" y="1011862"/>
            <a:ext cx="11775633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zh-TW" altLang="en-US" sz="6600" b="1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在耶和華面前有烈風大作</a:t>
            </a:r>
            <a:r>
              <a:rPr kumimoji="1" lang="zh-TW" altLang="en-US" sz="6600" b="1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，</a:t>
            </a:r>
            <a:r>
              <a:rPr kumimoji="1" lang="en-US" altLang="zh-TW" sz="6600" b="1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/>
            </a:r>
            <a:br>
              <a:rPr kumimoji="1" lang="en-US" altLang="zh-TW" sz="6600" b="1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</a:br>
            <a:r>
              <a:rPr kumimoji="1" lang="zh-TW" altLang="en-US" sz="6600" b="1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山崩</a:t>
            </a:r>
            <a:r>
              <a:rPr kumimoji="1" lang="zh-TW" altLang="en-US" sz="6600" b="1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石裂</a:t>
            </a:r>
            <a:r>
              <a:rPr kumimoji="1" lang="zh-TW" altLang="en-US" sz="6000" b="1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，</a:t>
            </a:r>
            <a:r>
              <a:rPr kumimoji="1" lang="zh-TW" altLang="en-US" sz="6600" b="1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耶和華卻不在風中</a:t>
            </a:r>
            <a:r>
              <a:rPr kumimoji="1" lang="zh-TW" altLang="en-US" sz="6000" b="1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；</a:t>
            </a:r>
            <a:r>
              <a:rPr kumimoji="1" lang="zh-TW" altLang="en-US" sz="6600" b="1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風後有地震，耶和華也</a:t>
            </a:r>
            <a:r>
              <a:rPr kumimoji="1" lang="zh-TW" altLang="en-US" sz="6600" b="1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不在</a:t>
            </a:r>
            <a:r>
              <a:rPr kumimoji="1" lang="en-US" altLang="zh-TW" sz="6600" b="1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/>
            </a:r>
            <a:br>
              <a:rPr kumimoji="1" lang="en-US" altLang="zh-TW" sz="6600" b="1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</a:br>
            <a:r>
              <a:rPr kumimoji="1" lang="zh-TW" altLang="en-US" sz="6600" b="1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其中；</a:t>
            </a:r>
            <a:endParaRPr kumimoji="1" lang="zh-TW" altLang="en-US" sz="6600" b="1" dirty="0">
              <a:ln>
                <a:solidFill>
                  <a:srgbClr val="FFFFFF"/>
                </a:solidFill>
              </a:ln>
              <a:solidFill>
                <a:srgbClr val="FFFFFF"/>
              </a:solidFill>
              <a:effectLst>
                <a:glow rad="127000">
                  <a:srgbClr val="000000"/>
                </a:glow>
              </a:effectLst>
              <a:latin typeface="微軟正黑體" panose="020B0604030504040204" charset="-120"/>
              <a:ea typeface="微軟正黑體" panose="020B0604030504040204" charset="-120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4139094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2">
            <a:extLst>
              <a:ext uri="{FF2B5EF4-FFF2-40B4-BE49-F238E27FC236}">
                <a16:creationId xmlns:a16="http://schemas.microsoft.com/office/drawing/2014/main" xmlns="" id="{21771C5A-A05A-6762-21B5-C85C792FA0DF}"/>
              </a:ext>
            </a:extLst>
          </p:cNvPr>
          <p:cNvSpPr/>
          <p:nvPr/>
        </p:nvSpPr>
        <p:spPr>
          <a:xfrm>
            <a:off x="208183" y="1011862"/>
            <a:ext cx="11775633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altLang="zh-TW" sz="6600" b="1" baseline="30000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12</a:t>
            </a:r>
            <a:r>
              <a:rPr kumimoji="1" lang="zh-TW" altLang="en-US" sz="6600" b="1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地震後有火，耶和華也</a:t>
            </a:r>
            <a:r>
              <a:rPr kumimoji="1" lang="zh-TW" altLang="en-US" sz="6600" b="1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不在</a:t>
            </a:r>
            <a:r>
              <a:rPr kumimoji="1" lang="en-US" altLang="zh-TW" sz="6600" b="1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/>
            </a:r>
            <a:br>
              <a:rPr kumimoji="1" lang="en-US" altLang="zh-TW" sz="6600" b="1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</a:br>
            <a:r>
              <a:rPr kumimoji="1" lang="zh-TW" altLang="en-US" sz="6600" b="1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火</a:t>
            </a:r>
            <a:r>
              <a:rPr kumimoji="1" lang="zh-TW" altLang="en-US" sz="6600" b="1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中；火以後，有輕微細小的聲音。</a:t>
            </a:r>
            <a:r>
              <a:rPr kumimoji="1" lang="en-US" altLang="zh-TW" sz="6600" b="1" baseline="30000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13</a:t>
            </a:r>
            <a:r>
              <a:rPr kumimoji="1" lang="zh-TW" altLang="en-US" sz="6600" b="1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以利亞聽見，就用外衣蒙臉，出來站在洞口</a:t>
            </a:r>
            <a:r>
              <a:rPr kumimoji="1" lang="zh-TW" altLang="en-US" sz="6600" b="1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。</a:t>
            </a:r>
            <a:endParaRPr kumimoji="1" lang="zh-TW" altLang="en-US" sz="6600" b="1" dirty="0">
              <a:ln>
                <a:solidFill>
                  <a:srgbClr val="FFFFFF"/>
                </a:solidFill>
              </a:ln>
              <a:solidFill>
                <a:srgbClr val="FFFFFF"/>
              </a:solidFill>
              <a:effectLst>
                <a:glow rad="127000">
                  <a:srgbClr val="000000"/>
                </a:glow>
              </a:effectLst>
              <a:latin typeface="微軟正黑體" panose="020B0604030504040204" charset="-120"/>
              <a:ea typeface="微軟正黑體" panose="020B0604030504040204" charset="-120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235700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2">
            <a:extLst>
              <a:ext uri="{FF2B5EF4-FFF2-40B4-BE49-F238E27FC236}">
                <a16:creationId xmlns:a16="http://schemas.microsoft.com/office/drawing/2014/main" xmlns="" id="{21771C5A-A05A-6762-21B5-C85C792FA0DF}"/>
              </a:ext>
            </a:extLst>
          </p:cNvPr>
          <p:cNvSpPr/>
          <p:nvPr/>
        </p:nvSpPr>
        <p:spPr>
          <a:xfrm>
            <a:off x="208183" y="1011862"/>
            <a:ext cx="11775633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zh-TW" altLang="en-US" sz="6600" b="1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聽啊，有聲音向他說：</a:t>
            </a:r>
            <a:r>
              <a:rPr kumimoji="1" lang="en-US" altLang="zh-TW" sz="6600" b="1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/>
            </a:r>
            <a:br>
              <a:rPr kumimoji="1" lang="en-US" altLang="zh-TW" sz="6600" b="1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</a:br>
            <a:r>
              <a:rPr kumimoji="1" lang="zh-TW" altLang="en-US" sz="6600" b="1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「以利亞</a:t>
            </a:r>
            <a:r>
              <a:rPr kumimoji="1" lang="zh-TW" altLang="en-US" sz="6000" b="1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，</a:t>
            </a:r>
            <a:r>
              <a:rPr kumimoji="1" lang="zh-TW" altLang="en-US" sz="6600" b="1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你在這裏做甚麼</a:t>
            </a:r>
            <a:r>
              <a:rPr kumimoji="1" lang="zh-TW" altLang="en-US" sz="6000" b="1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？</a:t>
            </a:r>
            <a:r>
              <a:rPr kumimoji="1" lang="zh-TW" altLang="en-US" sz="6600" b="1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」</a:t>
            </a:r>
            <a:r>
              <a:rPr kumimoji="1" lang="en-US" altLang="zh-TW" sz="6600" b="1" baseline="30000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14</a:t>
            </a:r>
            <a:r>
              <a:rPr kumimoji="1" lang="zh-TW" altLang="en-US" sz="6600" b="1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他說：「我為耶和華－萬軍之上帝大發熱心</a:t>
            </a:r>
            <a:r>
              <a:rPr kumimoji="1" lang="zh-TW" altLang="en-US" sz="6600" b="1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，</a:t>
            </a:r>
            <a:endParaRPr kumimoji="1" lang="zh-TW" altLang="en-US" sz="6600" b="1" dirty="0">
              <a:ln>
                <a:solidFill>
                  <a:srgbClr val="FFFFFF"/>
                </a:solidFill>
              </a:ln>
              <a:solidFill>
                <a:srgbClr val="FFFFFF"/>
              </a:solidFill>
              <a:effectLst>
                <a:glow rad="127000">
                  <a:srgbClr val="000000"/>
                </a:glow>
              </a:effectLst>
              <a:latin typeface="微軟正黑體" panose="020B0604030504040204" charset="-120"/>
              <a:ea typeface="微軟正黑體" panose="020B0604030504040204" charset="-120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251983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2">
            <a:extLst>
              <a:ext uri="{FF2B5EF4-FFF2-40B4-BE49-F238E27FC236}">
                <a16:creationId xmlns:a16="http://schemas.microsoft.com/office/drawing/2014/main" xmlns="" id="{21771C5A-A05A-6762-21B5-C85C792FA0DF}"/>
              </a:ext>
            </a:extLst>
          </p:cNvPr>
          <p:cNvSpPr/>
          <p:nvPr/>
        </p:nvSpPr>
        <p:spPr>
          <a:xfrm>
            <a:off x="208183" y="1011862"/>
            <a:ext cx="11775633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zh-TW" altLang="en-US" sz="6600" b="1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因為以色列人背棄了你的約，毀壞了你的壇，用刀殺了你的先知，只剩下我一人，</a:t>
            </a:r>
            <a:r>
              <a:rPr kumimoji="1" lang="zh-TW" altLang="en-US" sz="6600" b="1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他們</a:t>
            </a:r>
            <a:r>
              <a:rPr kumimoji="1" lang="en-US" altLang="zh-TW" sz="6600" b="1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/>
            </a:r>
            <a:br>
              <a:rPr kumimoji="1" lang="en-US" altLang="zh-TW" sz="6600" b="1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</a:br>
            <a:r>
              <a:rPr kumimoji="1" lang="zh-TW" altLang="en-US" sz="6600" b="1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還要</a:t>
            </a:r>
            <a:r>
              <a:rPr kumimoji="1" lang="zh-TW" altLang="en-US" sz="6600" b="1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追殺我。</a:t>
            </a:r>
            <a:r>
              <a:rPr kumimoji="1" lang="zh-TW" altLang="en-US" sz="6600" b="1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」</a:t>
            </a:r>
            <a:endParaRPr kumimoji="1" lang="zh-TW" altLang="en-US" sz="6600" b="1" dirty="0">
              <a:ln>
                <a:solidFill>
                  <a:srgbClr val="FFFFFF"/>
                </a:solidFill>
              </a:ln>
              <a:solidFill>
                <a:srgbClr val="FFFFFF"/>
              </a:solidFill>
              <a:effectLst>
                <a:glow rad="127000">
                  <a:srgbClr val="000000"/>
                </a:glow>
              </a:effectLst>
              <a:latin typeface="微軟正黑體" panose="020B0604030504040204" charset="-120"/>
              <a:ea typeface="微軟正黑體" panose="020B0604030504040204" charset="-120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004131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2">
            <a:extLst>
              <a:ext uri="{FF2B5EF4-FFF2-40B4-BE49-F238E27FC236}">
                <a16:creationId xmlns:a16="http://schemas.microsoft.com/office/drawing/2014/main" xmlns="" id="{21771C5A-A05A-6762-21B5-C85C792FA0DF}"/>
              </a:ext>
            </a:extLst>
          </p:cNvPr>
          <p:cNvSpPr/>
          <p:nvPr/>
        </p:nvSpPr>
        <p:spPr>
          <a:xfrm>
            <a:off x="208183" y="1011862"/>
            <a:ext cx="11775633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altLang="zh-TW" sz="6600" b="1" baseline="30000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15</a:t>
            </a:r>
            <a:r>
              <a:rPr kumimoji="1" lang="zh-TW" altLang="en-US" sz="6600" b="1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耶和華對他說：「去吧</a:t>
            </a:r>
            <a:r>
              <a:rPr kumimoji="1" lang="zh-TW" altLang="en-US" sz="6600" b="1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，</a:t>
            </a:r>
            <a:r>
              <a:rPr kumimoji="1" lang="en-US" altLang="zh-TW" sz="6600" b="1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/>
            </a:r>
            <a:br>
              <a:rPr kumimoji="1" lang="en-US" altLang="zh-TW" sz="6600" b="1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</a:br>
            <a:r>
              <a:rPr kumimoji="1" lang="zh-TW" altLang="en-US" sz="6600" b="1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從</a:t>
            </a:r>
            <a:r>
              <a:rPr kumimoji="1" lang="zh-TW" altLang="en-US" sz="6600" b="1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原路回去，往大馬士革</a:t>
            </a:r>
            <a:r>
              <a:rPr kumimoji="1" lang="zh-TW" altLang="en-US" sz="6600" b="1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的</a:t>
            </a:r>
            <a:r>
              <a:rPr kumimoji="1" lang="en-US" altLang="zh-TW" sz="6600" b="1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/>
            </a:r>
            <a:br>
              <a:rPr kumimoji="1" lang="en-US" altLang="zh-TW" sz="6600" b="1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</a:br>
            <a:r>
              <a:rPr kumimoji="1" lang="zh-TW" altLang="en-US" sz="6600" b="1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曠野</a:t>
            </a:r>
            <a:r>
              <a:rPr kumimoji="1" lang="zh-TW" altLang="en-US" sz="6600" b="1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去</a:t>
            </a:r>
            <a:r>
              <a:rPr kumimoji="1" lang="zh-TW" altLang="en-US" sz="6600" b="1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。</a:t>
            </a:r>
            <a:endParaRPr kumimoji="1" lang="zh-TW" altLang="en-US" sz="6600" b="1" dirty="0">
              <a:ln>
                <a:solidFill>
                  <a:srgbClr val="FFFFFF"/>
                </a:solidFill>
              </a:ln>
              <a:solidFill>
                <a:srgbClr val="FFFFFF"/>
              </a:solidFill>
              <a:effectLst>
                <a:glow rad="127000">
                  <a:srgbClr val="000000"/>
                </a:glow>
              </a:effectLst>
              <a:latin typeface="微軟正黑體" panose="020B0604030504040204" charset="-120"/>
              <a:ea typeface="微軟正黑體" panose="020B0604030504040204" charset="-120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145684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內容版面配置區 4"/>
          <p:cNvSpPr txBox="1">
            <a:spLocks/>
          </p:cNvSpPr>
          <p:nvPr/>
        </p:nvSpPr>
        <p:spPr>
          <a:xfrm>
            <a:off x="0" y="463296"/>
            <a:ext cx="12192000" cy="4576438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>
            <a:noAutofit/>
          </a:bodyPr>
          <a:lstStyle>
            <a:lvl1pPr marL="210312" indent="-210312" algn="l" defTabSz="914400" rtl="0" eaLnBrk="1" latinLnBrk="0" hangingPunct="1">
              <a:lnSpc>
                <a:spcPct val="90000"/>
              </a:lnSpc>
              <a:spcBef>
                <a:spcPts val="11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1pPr>
            <a:lvl2pPr marL="438912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2pPr>
            <a:lvl3pPr marL="6766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3pPr>
            <a:lvl4pPr marL="9052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4pPr>
            <a:lvl5pPr marL="11338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5pPr>
            <a:lvl6pPr marL="13624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910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196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482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/>
            </a:pPr>
            <a:r>
              <a:rPr lang="en-US" altLang="zh-TW" sz="6600" b="1" dirty="0" smtClean="0">
                <a:solidFill>
                  <a:prstClr val="black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sym typeface="Arial" panose="020B0604020202020204"/>
              </a:rPr>
              <a:t>	</a:t>
            </a:r>
            <a:r>
              <a:rPr lang="zh-TW" altLang="en-US" sz="6600" b="1" dirty="0" smtClean="0">
                <a:solidFill>
                  <a:prstClr val="black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sym typeface="Arial" panose="020B0604020202020204"/>
              </a:rPr>
              <a:t>讚美</a:t>
            </a:r>
            <a:r>
              <a:rPr lang="zh-TW" altLang="en-US" sz="6600" b="1" dirty="0">
                <a:solidFill>
                  <a:prstClr val="black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sym typeface="Arial" panose="020B0604020202020204"/>
              </a:rPr>
              <a:t>上主，頒賜聖誡</a:t>
            </a:r>
            <a:r>
              <a:rPr lang="zh-TW" altLang="en-US" sz="6600" b="1" dirty="0" smtClean="0">
                <a:solidFill>
                  <a:prstClr val="black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sym typeface="Arial" panose="020B0604020202020204"/>
              </a:rPr>
              <a:t>，</a:t>
            </a:r>
            <a:endParaRPr lang="en-US" altLang="zh-TW" sz="6600" b="1" dirty="0" smtClean="0">
              <a:solidFill>
                <a:prstClr val="black"/>
              </a:solidFill>
              <a:effectLst>
                <a:glow rad="101600">
                  <a:prstClr val="white">
                    <a:alpha val="60000"/>
                  </a:prstClr>
                </a:glow>
              </a:effectLst>
              <a:sym typeface="Arial" panose="020B0604020202020204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/>
            </a:pPr>
            <a:r>
              <a:rPr lang="en-US" altLang="zh-TW" sz="6600" b="1" dirty="0" smtClean="0">
                <a:solidFill>
                  <a:prstClr val="black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sym typeface="Arial" panose="020B0604020202020204"/>
              </a:rPr>
              <a:t>	</a:t>
            </a:r>
            <a:r>
              <a:rPr lang="zh-TW" altLang="en-US" sz="6600" b="1" dirty="0" smtClean="0">
                <a:solidFill>
                  <a:prstClr val="black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sym typeface="Arial" panose="020B0604020202020204"/>
              </a:rPr>
              <a:t>主</a:t>
            </a:r>
            <a:r>
              <a:rPr lang="zh-TW" altLang="en-US" sz="6600" b="1" dirty="0">
                <a:solidFill>
                  <a:prstClr val="black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sym typeface="Arial" panose="020B0604020202020204"/>
              </a:rPr>
              <a:t>聲威嚴傳世代</a:t>
            </a:r>
            <a:r>
              <a:rPr lang="zh-TW" altLang="en-US" sz="6600" b="1" dirty="0" smtClean="0">
                <a:solidFill>
                  <a:prstClr val="black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sym typeface="Arial" panose="020B0604020202020204"/>
              </a:rPr>
              <a:t>；</a:t>
            </a:r>
            <a:endParaRPr lang="en-US" altLang="zh-TW" sz="6600" b="1" dirty="0" smtClean="0">
              <a:solidFill>
                <a:prstClr val="black"/>
              </a:solidFill>
              <a:effectLst>
                <a:glow rad="101600">
                  <a:prstClr val="white">
                    <a:alpha val="60000"/>
                  </a:prstClr>
                </a:glow>
              </a:effectLst>
              <a:sym typeface="Arial" panose="020B0604020202020204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/>
            </a:pPr>
            <a:r>
              <a:rPr lang="en-US" altLang="zh-TW" sz="6600" b="1" dirty="0">
                <a:solidFill>
                  <a:prstClr val="black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sym typeface="Arial" panose="020B0604020202020204"/>
              </a:rPr>
              <a:t>	</a:t>
            </a:r>
            <a:r>
              <a:rPr lang="zh-TW" altLang="en-US" sz="6600" b="1" dirty="0" smtClean="0">
                <a:solidFill>
                  <a:prstClr val="black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sym typeface="Arial" panose="020B0604020202020204"/>
              </a:rPr>
              <a:t>一切</a:t>
            </a:r>
            <a:r>
              <a:rPr lang="zh-TW" altLang="en-US" sz="6600" b="1" dirty="0">
                <a:solidFill>
                  <a:prstClr val="black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sym typeface="Arial" panose="020B0604020202020204"/>
              </a:rPr>
              <a:t>聖賢永恆不衰</a:t>
            </a:r>
            <a:r>
              <a:rPr lang="zh-TW" altLang="en-US" sz="6600" b="1" dirty="0" smtClean="0">
                <a:solidFill>
                  <a:prstClr val="black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sym typeface="Arial" panose="020B0604020202020204"/>
              </a:rPr>
              <a:t>，</a:t>
            </a:r>
            <a:endParaRPr lang="en-US" altLang="zh-TW" sz="6600" b="1" dirty="0" smtClean="0">
              <a:solidFill>
                <a:prstClr val="black"/>
              </a:solidFill>
              <a:effectLst>
                <a:glow rad="101600">
                  <a:prstClr val="white">
                    <a:alpha val="60000"/>
                  </a:prstClr>
                </a:glow>
              </a:effectLst>
              <a:sym typeface="Arial" panose="020B0604020202020204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/>
            </a:pPr>
            <a:r>
              <a:rPr lang="en-US" altLang="zh-TW" sz="6600" b="1" dirty="0">
                <a:solidFill>
                  <a:prstClr val="black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sym typeface="Arial" panose="020B0604020202020204"/>
              </a:rPr>
              <a:t>	</a:t>
            </a:r>
            <a:r>
              <a:rPr lang="zh-TW" altLang="en-US" sz="6600" b="1" dirty="0" smtClean="0">
                <a:solidFill>
                  <a:prstClr val="black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sym typeface="Arial" panose="020B0604020202020204"/>
              </a:rPr>
              <a:t>主</a:t>
            </a:r>
            <a:r>
              <a:rPr lang="zh-TW" altLang="en-US" sz="6600" b="1" dirty="0">
                <a:solidFill>
                  <a:prstClr val="black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sym typeface="Arial" panose="020B0604020202020204"/>
              </a:rPr>
              <a:t>賜誡命作引帶。</a:t>
            </a:r>
          </a:p>
        </p:txBody>
      </p:sp>
    </p:spTree>
    <p:extLst>
      <p:ext uri="{BB962C8B-B14F-4D97-AF65-F5344CB8AC3E}">
        <p14:creationId xmlns:p14="http://schemas.microsoft.com/office/powerpoint/2010/main" val="453541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2">
            <a:extLst>
              <a:ext uri="{FF2B5EF4-FFF2-40B4-BE49-F238E27FC236}">
                <a16:creationId xmlns:a16="http://schemas.microsoft.com/office/drawing/2014/main" xmlns="" id="{8363F251-4557-C2C0-6CB0-254903E2C360}"/>
              </a:ext>
            </a:extLst>
          </p:cNvPr>
          <p:cNvSpPr/>
          <p:nvPr/>
        </p:nvSpPr>
        <p:spPr>
          <a:xfrm>
            <a:off x="208185" y="231648"/>
            <a:ext cx="1177563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zh-TW" altLang="en-US" sz="4400" b="1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39700">
                    <a:srgbClr val="DAEDEF">
                      <a:lumMod val="10000"/>
                    </a:srgbClr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加拉太書 </a:t>
            </a:r>
            <a:r>
              <a:rPr kumimoji="1" lang="en-US" altLang="zh-TW" sz="4400" b="1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39700">
                    <a:srgbClr val="DAEDEF">
                      <a:lumMod val="10000"/>
                    </a:srgbClr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3</a:t>
            </a:r>
            <a:r>
              <a:rPr kumimoji="1" lang="zh-TW" altLang="en-US" sz="4400" b="1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39700">
                    <a:srgbClr val="DAEDEF">
                      <a:lumMod val="10000"/>
                    </a:srgbClr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：</a:t>
            </a:r>
            <a:r>
              <a:rPr kumimoji="1" lang="en-US" altLang="zh-TW" sz="4400" b="1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39700">
                    <a:srgbClr val="DAEDEF">
                      <a:lumMod val="10000"/>
                    </a:srgbClr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23 – 29				</a:t>
            </a:r>
            <a:r>
              <a:rPr kumimoji="1" lang="zh-TW" altLang="en-US" sz="4400" b="1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39700">
                    <a:srgbClr val="DAEDEF">
                      <a:lumMod val="10000"/>
                    </a:srgbClr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新約 </a:t>
            </a:r>
            <a:r>
              <a:rPr kumimoji="1" lang="en-US" altLang="zh-TW" sz="4400" b="1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39700">
                    <a:srgbClr val="DAEDEF">
                      <a:lumMod val="10000"/>
                    </a:srgbClr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288 </a:t>
            </a:r>
            <a:r>
              <a:rPr kumimoji="1" lang="zh-TW" altLang="en-US" sz="4400" b="1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39700">
                    <a:srgbClr val="DAEDEF">
                      <a:lumMod val="10000"/>
                    </a:srgbClr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頁</a:t>
            </a:r>
            <a:endParaRPr kumimoji="1" lang="zh-TW" altLang="en-US" sz="4400" b="1" dirty="0">
              <a:ln>
                <a:solidFill>
                  <a:srgbClr val="FFFFFF"/>
                </a:solidFill>
              </a:ln>
              <a:solidFill>
                <a:srgbClr val="FFFFFF"/>
              </a:solidFill>
              <a:effectLst>
                <a:glow rad="139700">
                  <a:srgbClr val="DAEDEF">
                    <a:lumMod val="10000"/>
                  </a:srgbClr>
                </a:glow>
              </a:effectLst>
              <a:latin typeface="微軟正黑體" panose="020B0604030504040204" charset="-120"/>
              <a:ea typeface="微軟正黑體" panose="020B0604030504040204" charset="-120"/>
              <a:cs typeface="Arial" panose="020B0604020202020204"/>
              <a:sym typeface="Arial" panose="020B0604020202020204"/>
            </a:endParaRPr>
          </a:p>
        </p:txBody>
      </p:sp>
      <p:sp>
        <p:nvSpPr>
          <p:cNvPr id="5" name="矩形 2">
            <a:extLst>
              <a:ext uri="{FF2B5EF4-FFF2-40B4-BE49-F238E27FC236}">
                <a16:creationId xmlns:a16="http://schemas.microsoft.com/office/drawing/2014/main" xmlns="" id="{21771C5A-A05A-6762-21B5-C85C792FA0DF}"/>
              </a:ext>
            </a:extLst>
          </p:cNvPr>
          <p:cNvSpPr/>
          <p:nvPr/>
        </p:nvSpPr>
        <p:spPr>
          <a:xfrm>
            <a:off x="208183" y="1011862"/>
            <a:ext cx="11775633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altLang="zh-TW" sz="6600" b="1" baseline="30000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23</a:t>
            </a:r>
            <a:r>
              <a:rPr kumimoji="1" lang="zh-TW" altLang="en-US" sz="6600" b="1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但這「信」還未來以前，我們被看守在律法之下</a:t>
            </a:r>
            <a:r>
              <a:rPr kumimoji="1" lang="zh-TW" altLang="en-US" sz="6000" b="1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，</a:t>
            </a:r>
            <a:r>
              <a:rPr kumimoji="1" lang="zh-TW" altLang="en-US" sz="6600" b="1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像被圈住</a:t>
            </a:r>
            <a:r>
              <a:rPr kumimoji="1" lang="zh-TW" altLang="en-US" sz="6000" b="1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，</a:t>
            </a:r>
            <a:r>
              <a:rPr kumimoji="1" lang="zh-TW" altLang="en-US" sz="6600" b="1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直到那將來的「信」</a:t>
            </a:r>
            <a:r>
              <a:rPr kumimoji="1" lang="zh-TW" altLang="en-US" sz="6600" b="1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顯明</a:t>
            </a:r>
            <a:r>
              <a:rPr kumimoji="1" lang="en-US" altLang="zh-TW" sz="6600" b="1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/>
            </a:r>
            <a:br>
              <a:rPr kumimoji="1" lang="en-US" altLang="zh-TW" sz="6600" b="1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</a:br>
            <a:r>
              <a:rPr kumimoji="1" lang="zh-TW" altLang="en-US" sz="6600" b="1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出來。</a:t>
            </a:r>
            <a:endParaRPr kumimoji="1" lang="zh-TW" altLang="en-US" sz="6600" b="1" dirty="0">
              <a:ln>
                <a:solidFill>
                  <a:srgbClr val="FFFFFF"/>
                </a:solidFill>
              </a:ln>
              <a:solidFill>
                <a:srgbClr val="FFFFFF"/>
              </a:solidFill>
              <a:effectLst>
                <a:glow rad="127000">
                  <a:srgbClr val="000000"/>
                </a:glow>
              </a:effectLst>
              <a:latin typeface="微軟正黑體" panose="020B0604030504040204" charset="-120"/>
              <a:ea typeface="微軟正黑體" panose="020B0604030504040204" charset="-120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732765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2">
            <a:extLst>
              <a:ext uri="{FF2B5EF4-FFF2-40B4-BE49-F238E27FC236}">
                <a16:creationId xmlns:a16="http://schemas.microsoft.com/office/drawing/2014/main" xmlns="" id="{21771C5A-A05A-6762-21B5-C85C792FA0DF}"/>
              </a:ext>
            </a:extLst>
          </p:cNvPr>
          <p:cNvSpPr/>
          <p:nvPr/>
        </p:nvSpPr>
        <p:spPr>
          <a:xfrm>
            <a:off x="170083" y="783262"/>
            <a:ext cx="11775633" cy="51706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altLang="zh-TW" sz="6600" b="1" baseline="30000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24</a:t>
            </a:r>
            <a:r>
              <a:rPr kumimoji="1" lang="zh-TW" altLang="en-US" sz="6600" b="1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這樣，律法是我們的</a:t>
            </a:r>
            <a:r>
              <a:rPr kumimoji="1" lang="zh-TW" altLang="en-US" sz="6600" b="1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啟蒙</a:t>
            </a:r>
            <a:r>
              <a:rPr kumimoji="1" lang="en-US" altLang="zh-TW" sz="6600" b="1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/>
            </a:r>
            <a:br>
              <a:rPr kumimoji="1" lang="en-US" altLang="zh-TW" sz="6600" b="1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</a:br>
            <a:r>
              <a:rPr kumimoji="1" lang="zh-TW" altLang="en-US" sz="6600" b="1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教師</a:t>
            </a:r>
            <a:r>
              <a:rPr kumimoji="1" lang="zh-TW" altLang="en-US" sz="6600" b="1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，直到基督來了，好</a:t>
            </a:r>
            <a:r>
              <a:rPr kumimoji="1" lang="zh-TW" altLang="en-US" sz="6600" b="1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使</a:t>
            </a:r>
            <a:r>
              <a:rPr kumimoji="1" lang="en-US" altLang="zh-TW" sz="6600" b="1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/>
            </a:r>
            <a:br>
              <a:rPr kumimoji="1" lang="en-US" altLang="zh-TW" sz="6600" b="1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</a:br>
            <a:r>
              <a:rPr kumimoji="1" lang="zh-TW" altLang="en-US" sz="6600" b="1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我們</a:t>
            </a:r>
            <a:r>
              <a:rPr kumimoji="1" lang="zh-TW" altLang="en-US" sz="6600" b="1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因信稱義。</a:t>
            </a:r>
            <a:r>
              <a:rPr kumimoji="1" lang="en-US" altLang="zh-TW" sz="6600" b="1" baseline="30000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25</a:t>
            </a:r>
            <a:r>
              <a:rPr kumimoji="1" lang="zh-TW" altLang="en-US" sz="6600" b="1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但這「信</a:t>
            </a:r>
            <a:r>
              <a:rPr kumimoji="1" lang="zh-TW" altLang="en-US" sz="6600" b="1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」</a:t>
            </a:r>
            <a:r>
              <a:rPr kumimoji="1" lang="en-US" altLang="zh-TW" sz="6600" b="1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/>
            </a:r>
            <a:br>
              <a:rPr kumimoji="1" lang="en-US" altLang="zh-TW" sz="6600" b="1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</a:br>
            <a:r>
              <a:rPr kumimoji="1" lang="zh-TW" altLang="en-US" sz="6600" b="1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既然</a:t>
            </a:r>
            <a:r>
              <a:rPr kumimoji="1" lang="zh-TW" altLang="en-US" sz="6600" b="1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來到，我們從此就</a:t>
            </a:r>
            <a:r>
              <a:rPr kumimoji="1" lang="zh-TW" altLang="en-US" sz="6600" b="1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不在</a:t>
            </a:r>
            <a:r>
              <a:rPr kumimoji="1" lang="en-US" altLang="zh-TW" sz="6600" b="1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/>
            </a:r>
            <a:br>
              <a:rPr kumimoji="1" lang="en-US" altLang="zh-TW" sz="6600" b="1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</a:br>
            <a:r>
              <a:rPr kumimoji="1" lang="zh-TW" altLang="en-US" sz="6600" b="1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啟蒙</a:t>
            </a:r>
            <a:r>
              <a:rPr kumimoji="1" lang="zh-TW" altLang="en-US" sz="6600" b="1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教師的手下了</a:t>
            </a:r>
            <a:r>
              <a:rPr kumimoji="1" lang="zh-TW" altLang="en-US" sz="6600" b="1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。</a:t>
            </a:r>
            <a:endParaRPr kumimoji="1" lang="zh-TW" altLang="en-US" sz="6600" b="1" dirty="0">
              <a:ln>
                <a:solidFill>
                  <a:srgbClr val="FFFFFF"/>
                </a:solidFill>
              </a:ln>
              <a:solidFill>
                <a:srgbClr val="FFFFFF"/>
              </a:solidFill>
              <a:effectLst>
                <a:glow rad="127000">
                  <a:srgbClr val="000000"/>
                </a:glow>
              </a:effectLst>
              <a:latin typeface="微軟正黑體" panose="020B0604030504040204" charset="-120"/>
              <a:ea typeface="微軟正黑體" panose="020B0604030504040204" charset="-120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175953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2">
            <a:extLst>
              <a:ext uri="{FF2B5EF4-FFF2-40B4-BE49-F238E27FC236}">
                <a16:creationId xmlns:a16="http://schemas.microsoft.com/office/drawing/2014/main" xmlns="" id="{21771C5A-A05A-6762-21B5-C85C792FA0DF}"/>
              </a:ext>
            </a:extLst>
          </p:cNvPr>
          <p:cNvSpPr/>
          <p:nvPr/>
        </p:nvSpPr>
        <p:spPr>
          <a:xfrm>
            <a:off x="208183" y="1011862"/>
            <a:ext cx="11775633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altLang="zh-TW" sz="6600" b="1" baseline="30000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26</a:t>
            </a:r>
            <a:r>
              <a:rPr kumimoji="1" lang="zh-TW" altLang="en-US" sz="6600" b="1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其實，你們</a:t>
            </a:r>
            <a:r>
              <a:rPr kumimoji="1" lang="zh-TW" altLang="en-US" sz="6600" b="1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藉着信</a:t>
            </a:r>
            <a:r>
              <a:rPr kumimoji="1" lang="zh-TW" altLang="en-US" sz="6600" b="1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，在</a:t>
            </a:r>
            <a:r>
              <a:rPr kumimoji="1" lang="zh-TW" altLang="en-US" sz="6600" b="1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基督</a:t>
            </a:r>
            <a:r>
              <a:rPr kumimoji="1" lang="en-US" altLang="zh-TW" sz="6600" b="1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/>
            </a:r>
            <a:br>
              <a:rPr kumimoji="1" lang="en-US" altLang="zh-TW" sz="6600" b="1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</a:br>
            <a:r>
              <a:rPr kumimoji="1" lang="zh-TW" altLang="en-US" sz="6600" b="1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耶穌</a:t>
            </a:r>
            <a:r>
              <a:rPr kumimoji="1" lang="zh-TW" altLang="en-US" sz="6600" b="1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裏都成為上帝的兒女</a:t>
            </a:r>
            <a:r>
              <a:rPr kumimoji="1" lang="zh-TW" altLang="en-US" sz="6600" b="1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。</a:t>
            </a:r>
            <a:r>
              <a:rPr kumimoji="1" lang="en-US" altLang="zh-TW" sz="6600" b="1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/>
            </a:r>
            <a:br>
              <a:rPr kumimoji="1" lang="en-US" altLang="zh-TW" sz="6600" b="1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</a:br>
            <a:r>
              <a:rPr kumimoji="1" lang="en-US" altLang="zh-TW" sz="6600" b="1" baseline="30000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27</a:t>
            </a:r>
            <a:r>
              <a:rPr kumimoji="1" lang="zh-TW" altLang="en-US" sz="6600" b="1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你們凡受洗歸入基督的都披戴基督了</a:t>
            </a:r>
            <a:r>
              <a:rPr kumimoji="1" lang="zh-TW" altLang="en-US" sz="6600" b="1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：</a:t>
            </a:r>
            <a:endParaRPr kumimoji="1" lang="zh-TW" altLang="en-US" sz="6600" b="1" dirty="0">
              <a:ln>
                <a:solidFill>
                  <a:srgbClr val="FFFFFF"/>
                </a:solidFill>
              </a:ln>
              <a:solidFill>
                <a:srgbClr val="FFFFFF"/>
              </a:solidFill>
              <a:effectLst>
                <a:glow rad="127000">
                  <a:srgbClr val="000000"/>
                </a:glow>
              </a:effectLst>
              <a:latin typeface="微軟正黑體" panose="020B0604030504040204" charset="-120"/>
              <a:ea typeface="微軟正黑體" panose="020B0604030504040204" charset="-120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486932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2">
            <a:extLst>
              <a:ext uri="{FF2B5EF4-FFF2-40B4-BE49-F238E27FC236}">
                <a16:creationId xmlns:a16="http://schemas.microsoft.com/office/drawing/2014/main" xmlns="" id="{21771C5A-A05A-6762-21B5-C85C792FA0DF}"/>
              </a:ext>
            </a:extLst>
          </p:cNvPr>
          <p:cNvSpPr/>
          <p:nvPr/>
        </p:nvSpPr>
        <p:spPr>
          <a:xfrm>
            <a:off x="208183" y="1011862"/>
            <a:ext cx="11775633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altLang="zh-TW" sz="6600" b="1" baseline="30000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28</a:t>
            </a:r>
            <a:r>
              <a:rPr kumimoji="1" lang="zh-TW" altLang="en-US" sz="6600" b="1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不再分猶太人或希臘人，不再分為奴的自主的，不再分男的女的，因為你們在基督耶穌裏都成為一了</a:t>
            </a:r>
            <a:r>
              <a:rPr kumimoji="1" lang="zh-TW" altLang="en-US" sz="6600" b="1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。</a:t>
            </a:r>
            <a:endParaRPr kumimoji="1" lang="zh-TW" altLang="en-US" sz="6600" b="1" dirty="0">
              <a:ln>
                <a:solidFill>
                  <a:srgbClr val="FFFFFF"/>
                </a:solidFill>
              </a:ln>
              <a:solidFill>
                <a:srgbClr val="FFFFFF"/>
              </a:solidFill>
              <a:effectLst>
                <a:glow rad="127000">
                  <a:srgbClr val="000000"/>
                </a:glow>
              </a:effectLst>
              <a:latin typeface="微軟正黑體" panose="020B0604030504040204" charset="-120"/>
              <a:ea typeface="微軟正黑體" panose="020B0604030504040204" charset="-120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736855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2">
            <a:extLst>
              <a:ext uri="{FF2B5EF4-FFF2-40B4-BE49-F238E27FC236}">
                <a16:creationId xmlns:a16="http://schemas.microsoft.com/office/drawing/2014/main" xmlns="" id="{21771C5A-A05A-6762-21B5-C85C792FA0DF}"/>
              </a:ext>
            </a:extLst>
          </p:cNvPr>
          <p:cNvSpPr/>
          <p:nvPr/>
        </p:nvSpPr>
        <p:spPr>
          <a:xfrm>
            <a:off x="208183" y="1011862"/>
            <a:ext cx="11775633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altLang="zh-TW" sz="6600" b="1" baseline="30000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29</a:t>
            </a:r>
            <a:r>
              <a:rPr kumimoji="1" lang="zh-TW" altLang="en-US" sz="6600" b="1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既然你們屬於基督，你們就是亞伯拉罕的子孫，是</a:t>
            </a:r>
            <a:r>
              <a:rPr kumimoji="1" lang="zh-TW" altLang="en-US" sz="6600" b="1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照着應許</a:t>
            </a:r>
            <a:r>
              <a:rPr kumimoji="1" lang="zh-TW" altLang="en-US" sz="6600" b="1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承受產業的了。</a:t>
            </a:r>
          </a:p>
        </p:txBody>
      </p:sp>
    </p:spTree>
    <p:extLst>
      <p:ext uri="{BB962C8B-B14F-4D97-AF65-F5344CB8AC3E}">
        <p14:creationId xmlns:p14="http://schemas.microsoft.com/office/powerpoint/2010/main" val="1356141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2">
            <a:extLst>
              <a:ext uri="{FF2B5EF4-FFF2-40B4-BE49-F238E27FC236}">
                <a16:creationId xmlns:a16="http://schemas.microsoft.com/office/drawing/2014/main" xmlns="" id="{8363F251-4557-C2C0-6CB0-254903E2C360}"/>
              </a:ext>
            </a:extLst>
          </p:cNvPr>
          <p:cNvSpPr/>
          <p:nvPr/>
        </p:nvSpPr>
        <p:spPr>
          <a:xfrm>
            <a:off x="208185" y="231648"/>
            <a:ext cx="1177563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zh-TW" altLang="en-US" sz="4400" b="1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39700">
                    <a:srgbClr val="DAEDEF">
                      <a:lumMod val="10000"/>
                    </a:srgbClr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路加福音 </a:t>
            </a:r>
            <a:r>
              <a:rPr kumimoji="1" lang="en-US" altLang="zh-TW" sz="4400" b="1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39700">
                    <a:srgbClr val="DAEDEF">
                      <a:lumMod val="10000"/>
                    </a:srgbClr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8</a:t>
            </a:r>
            <a:r>
              <a:rPr kumimoji="1" lang="zh-TW" altLang="en-US" sz="4400" b="1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39700">
                    <a:srgbClr val="DAEDEF">
                      <a:lumMod val="10000"/>
                    </a:srgbClr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：</a:t>
            </a:r>
            <a:r>
              <a:rPr kumimoji="1" lang="en-US" altLang="zh-TW" sz="4400" b="1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39700">
                    <a:srgbClr val="DAEDEF">
                      <a:lumMod val="10000"/>
                    </a:srgbClr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26 – 39				</a:t>
            </a:r>
            <a:r>
              <a:rPr kumimoji="1" lang="zh-TW" altLang="en-US" sz="4400" b="1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39700">
                    <a:srgbClr val="DAEDEF">
                      <a:lumMod val="10000"/>
                    </a:srgbClr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新約 </a:t>
            </a:r>
            <a:r>
              <a:rPr kumimoji="1" lang="en-US" altLang="zh-TW" sz="4400" b="1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39700">
                    <a:srgbClr val="DAEDEF">
                      <a:lumMod val="10000"/>
                    </a:srgbClr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102 </a:t>
            </a:r>
            <a:r>
              <a:rPr kumimoji="1" lang="zh-TW" altLang="en-US" sz="4400" b="1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39700">
                    <a:srgbClr val="DAEDEF">
                      <a:lumMod val="10000"/>
                    </a:srgbClr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頁</a:t>
            </a:r>
            <a:endParaRPr kumimoji="1" lang="zh-TW" altLang="en-US" sz="4400" b="1" dirty="0">
              <a:ln>
                <a:solidFill>
                  <a:srgbClr val="FFFFFF"/>
                </a:solidFill>
              </a:ln>
              <a:solidFill>
                <a:srgbClr val="FFFFFF"/>
              </a:solidFill>
              <a:effectLst>
                <a:glow rad="139700">
                  <a:srgbClr val="DAEDEF">
                    <a:lumMod val="10000"/>
                  </a:srgbClr>
                </a:glow>
              </a:effectLst>
              <a:latin typeface="微軟正黑體" panose="020B0604030504040204" charset="-120"/>
              <a:ea typeface="微軟正黑體" panose="020B0604030504040204" charset="-120"/>
              <a:cs typeface="Arial" panose="020B0604020202020204"/>
              <a:sym typeface="Arial" panose="020B0604020202020204"/>
            </a:endParaRPr>
          </a:p>
        </p:txBody>
      </p:sp>
      <p:sp>
        <p:nvSpPr>
          <p:cNvPr id="5" name="矩形 2">
            <a:extLst>
              <a:ext uri="{FF2B5EF4-FFF2-40B4-BE49-F238E27FC236}">
                <a16:creationId xmlns:a16="http://schemas.microsoft.com/office/drawing/2014/main" xmlns="" id="{21771C5A-A05A-6762-21B5-C85C792FA0DF}"/>
              </a:ext>
            </a:extLst>
          </p:cNvPr>
          <p:cNvSpPr/>
          <p:nvPr/>
        </p:nvSpPr>
        <p:spPr>
          <a:xfrm>
            <a:off x="208183" y="1011862"/>
            <a:ext cx="11775633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altLang="zh-TW" sz="6600" b="1" baseline="30000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26</a:t>
            </a:r>
            <a:r>
              <a:rPr kumimoji="1" lang="zh-TW" altLang="en-US" sz="6600" b="1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他們到了格拉森人的地區</a:t>
            </a:r>
            <a:r>
              <a:rPr kumimoji="1" lang="zh-TW" altLang="en-US" sz="6600" b="1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，</a:t>
            </a:r>
            <a:r>
              <a:rPr kumimoji="1" lang="en-US" altLang="zh-TW" sz="6600" b="1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/>
            </a:r>
            <a:br>
              <a:rPr kumimoji="1" lang="en-US" altLang="zh-TW" sz="6600" b="1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</a:br>
            <a:r>
              <a:rPr kumimoji="1" lang="zh-TW" altLang="en-US" sz="6600" b="1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就</a:t>
            </a:r>
            <a:r>
              <a:rPr kumimoji="1" lang="zh-TW" altLang="en-US" sz="6600" b="1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在加利利的對面。</a:t>
            </a:r>
            <a:r>
              <a:rPr kumimoji="1" lang="en-US" altLang="zh-TW" sz="6600" b="1" baseline="30000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27</a:t>
            </a:r>
            <a:r>
              <a:rPr kumimoji="1" lang="zh-TW" altLang="en-US" sz="6600" b="1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耶穌</a:t>
            </a:r>
            <a:r>
              <a:rPr kumimoji="1" lang="en-US" altLang="zh-TW" sz="6600" b="1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/>
            </a:r>
            <a:br>
              <a:rPr kumimoji="1" lang="en-US" altLang="zh-TW" sz="6600" b="1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</a:br>
            <a:r>
              <a:rPr kumimoji="1" lang="zh-TW" altLang="en-US" sz="6600" b="1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上</a:t>
            </a:r>
            <a:r>
              <a:rPr kumimoji="1" lang="zh-TW" altLang="en-US" sz="6600" b="1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了岸，就有城裏一個被鬼附的人</a:t>
            </a:r>
            <a:r>
              <a:rPr kumimoji="1" lang="zh-TW" altLang="en-US" sz="6600" b="1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迎着他</a:t>
            </a:r>
            <a:r>
              <a:rPr kumimoji="1" lang="zh-TW" altLang="en-US" sz="6600" b="1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走來</a:t>
            </a:r>
            <a:r>
              <a:rPr kumimoji="1" lang="zh-TW" altLang="en-US" sz="6600" b="1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。</a:t>
            </a:r>
            <a:endParaRPr kumimoji="1" lang="zh-TW" altLang="en-US" sz="6600" b="1" dirty="0">
              <a:ln>
                <a:solidFill>
                  <a:srgbClr val="FFFFFF"/>
                </a:solidFill>
              </a:ln>
              <a:solidFill>
                <a:srgbClr val="FFFFFF"/>
              </a:solidFill>
              <a:effectLst>
                <a:glow rad="127000">
                  <a:srgbClr val="000000"/>
                </a:glow>
              </a:effectLst>
              <a:latin typeface="微軟正黑體" panose="020B0604030504040204" charset="-120"/>
              <a:ea typeface="微軟正黑體" panose="020B0604030504040204" charset="-120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816073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2">
            <a:extLst>
              <a:ext uri="{FF2B5EF4-FFF2-40B4-BE49-F238E27FC236}">
                <a16:creationId xmlns:a16="http://schemas.microsoft.com/office/drawing/2014/main" xmlns="" id="{21771C5A-A05A-6762-21B5-C85C792FA0DF}"/>
              </a:ext>
            </a:extLst>
          </p:cNvPr>
          <p:cNvSpPr/>
          <p:nvPr/>
        </p:nvSpPr>
        <p:spPr>
          <a:xfrm>
            <a:off x="208183" y="1011862"/>
            <a:ext cx="11775633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zh-TW" altLang="en-US" sz="6600" b="1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這個人好久不穿衣服，不住在屋子裏，而住在墳墓裏</a:t>
            </a:r>
            <a:r>
              <a:rPr kumimoji="1" lang="zh-TW" altLang="en-US" sz="6600" b="1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。</a:t>
            </a:r>
            <a:r>
              <a:rPr kumimoji="1" lang="en-US" altLang="zh-TW" sz="6600" b="1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/>
            </a:r>
            <a:br>
              <a:rPr kumimoji="1" lang="en-US" altLang="zh-TW" sz="6600" b="1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</a:br>
            <a:r>
              <a:rPr kumimoji="1" lang="en-US" altLang="zh-TW" sz="6600" b="1" baseline="30000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28</a:t>
            </a:r>
            <a:r>
              <a:rPr kumimoji="1" lang="zh-TW" altLang="en-US" sz="6600" b="1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他看見</a:t>
            </a:r>
            <a:r>
              <a:rPr kumimoji="1" lang="zh-TW" altLang="en-US" sz="6600" b="1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耶穌，就喊叫着俯伏在他面前</a:t>
            </a:r>
            <a:r>
              <a:rPr kumimoji="1" lang="zh-TW" altLang="en-US" sz="6600" b="1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，</a:t>
            </a:r>
            <a:endParaRPr kumimoji="1" lang="zh-TW" altLang="en-US" sz="6600" b="1" dirty="0">
              <a:ln>
                <a:solidFill>
                  <a:srgbClr val="FFFFFF"/>
                </a:solidFill>
              </a:ln>
              <a:solidFill>
                <a:srgbClr val="FFFFFF"/>
              </a:solidFill>
              <a:effectLst>
                <a:glow rad="127000">
                  <a:srgbClr val="000000"/>
                </a:glow>
              </a:effectLst>
              <a:latin typeface="微軟正黑體" panose="020B0604030504040204" charset="-120"/>
              <a:ea typeface="微軟正黑體" panose="020B0604030504040204" charset="-120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766659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2">
            <a:extLst>
              <a:ext uri="{FF2B5EF4-FFF2-40B4-BE49-F238E27FC236}">
                <a16:creationId xmlns:a16="http://schemas.microsoft.com/office/drawing/2014/main" xmlns="" id="{21771C5A-A05A-6762-21B5-C85C792FA0DF}"/>
              </a:ext>
            </a:extLst>
          </p:cNvPr>
          <p:cNvSpPr/>
          <p:nvPr/>
        </p:nvSpPr>
        <p:spPr>
          <a:xfrm>
            <a:off x="208183" y="1011862"/>
            <a:ext cx="11775633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zh-TW" altLang="en-US" sz="6600" b="1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大聲說：「至高上帝的</a:t>
            </a:r>
            <a:r>
              <a:rPr kumimoji="1" lang="zh-TW" altLang="en-US" sz="6600" b="1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兒子</a:t>
            </a:r>
            <a:r>
              <a:rPr kumimoji="1" lang="en-US" altLang="zh-TW" sz="6600" b="1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/>
            </a:r>
            <a:br>
              <a:rPr kumimoji="1" lang="en-US" altLang="zh-TW" sz="6600" b="1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</a:br>
            <a:r>
              <a:rPr kumimoji="1" lang="zh-TW" altLang="en-US" sz="6600" b="1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耶穌</a:t>
            </a:r>
            <a:r>
              <a:rPr kumimoji="1" lang="zh-TW" altLang="en-US" sz="6600" b="1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，你為甚麼干擾我</a:t>
            </a:r>
            <a:r>
              <a:rPr kumimoji="1" lang="zh-TW" altLang="en-US" sz="6600" b="1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？</a:t>
            </a:r>
            <a:r>
              <a:rPr kumimoji="1" lang="en-US" altLang="zh-TW" sz="6600" b="1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/>
            </a:r>
            <a:br>
              <a:rPr kumimoji="1" lang="en-US" altLang="zh-TW" sz="6600" b="1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</a:br>
            <a:r>
              <a:rPr kumimoji="1" lang="zh-TW" altLang="en-US" sz="6600" b="1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我</a:t>
            </a:r>
            <a:r>
              <a:rPr kumimoji="1" lang="zh-TW" altLang="en-US" sz="6600" b="1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求你，不要叫我受苦！</a:t>
            </a:r>
            <a:r>
              <a:rPr kumimoji="1" lang="zh-TW" altLang="en-US" sz="6600" b="1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」</a:t>
            </a:r>
            <a:endParaRPr kumimoji="1" lang="zh-TW" altLang="en-US" sz="6600" b="1" dirty="0">
              <a:ln>
                <a:solidFill>
                  <a:srgbClr val="FFFFFF"/>
                </a:solidFill>
              </a:ln>
              <a:solidFill>
                <a:srgbClr val="FFFFFF"/>
              </a:solidFill>
              <a:effectLst>
                <a:glow rad="127000">
                  <a:srgbClr val="000000"/>
                </a:glow>
              </a:effectLst>
              <a:latin typeface="微軟正黑體" panose="020B0604030504040204" charset="-120"/>
              <a:ea typeface="微軟正黑體" panose="020B0604030504040204" charset="-120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976612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2">
            <a:extLst>
              <a:ext uri="{FF2B5EF4-FFF2-40B4-BE49-F238E27FC236}">
                <a16:creationId xmlns:a16="http://schemas.microsoft.com/office/drawing/2014/main" xmlns="" id="{21771C5A-A05A-6762-21B5-C85C792FA0DF}"/>
              </a:ext>
            </a:extLst>
          </p:cNvPr>
          <p:cNvSpPr/>
          <p:nvPr/>
        </p:nvSpPr>
        <p:spPr>
          <a:xfrm>
            <a:off x="208183" y="1011862"/>
            <a:ext cx="11775633" cy="51706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altLang="zh-TW" sz="6600" b="1" baseline="30000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29</a:t>
            </a:r>
            <a:r>
              <a:rPr kumimoji="1" lang="zh-TW" altLang="en-US" sz="6600" b="1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這是因耶穌曾吩咐污靈從這人身上出來。原來這污靈</a:t>
            </a:r>
            <a:r>
              <a:rPr kumimoji="1" lang="zh-TW" altLang="en-US" sz="6600" b="1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屢次</a:t>
            </a:r>
            <a:r>
              <a:rPr kumimoji="1" lang="en-US" altLang="zh-TW" sz="6600" b="1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/>
            </a:r>
            <a:br>
              <a:rPr kumimoji="1" lang="en-US" altLang="zh-TW" sz="6600" b="1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</a:br>
            <a:r>
              <a:rPr kumimoji="1" lang="zh-TW" altLang="en-US" sz="6600" b="1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抓住</a:t>
            </a:r>
            <a:r>
              <a:rPr kumimoji="1" lang="zh-TW" altLang="en-US" sz="6600" b="1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他；他常被人看守，又被鐵鏈和腳鐐捆鎖，他竟把鎖鏈掙斷，被鬼趕到曠野去</a:t>
            </a:r>
            <a:r>
              <a:rPr kumimoji="1" lang="zh-TW" altLang="en-US" sz="6600" b="1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。</a:t>
            </a:r>
            <a:endParaRPr kumimoji="1" lang="zh-TW" altLang="en-US" sz="6600" b="1" dirty="0">
              <a:ln>
                <a:solidFill>
                  <a:srgbClr val="FFFFFF"/>
                </a:solidFill>
              </a:ln>
              <a:solidFill>
                <a:srgbClr val="FFFFFF"/>
              </a:solidFill>
              <a:effectLst>
                <a:glow rad="127000">
                  <a:srgbClr val="000000"/>
                </a:glow>
              </a:effectLst>
              <a:latin typeface="微軟正黑體" panose="020B0604030504040204" charset="-120"/>
              <a:ea typeface="微軟正黑體" panose="020B0604030504040204" charset="-120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939083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2">
            <a:extLst>
              <a:ext uri="{FF2B5EF4-FFF2-40B4-BE49-F238E27FC236}">
                <a16:creationId xmlns:a16="http://schemas.microsoft.com/office/drawing/2014/main" xmlns="" id="{21771C5A-A05A-6762-21B5-C85C792FA0DF}"/>
              </a:ext>
            </a:extLst>
          </p:cNvPr>
          <p:cNvSpPr/>
          <p:nvPr/>
        </p:nvSpPr>
        <p:spPr>
          <a:xfrm>
            <a:off x="208183" y="1011862"/>
            <a:ext cx="11775633" cy="51706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altLang="zh-TW" sz="6600" b="1" baseline="30000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30</a:t>
            </a:r>
            <a:r>
              <a:rPr kumimoji="1" lang="zh-TW" altLang="en-US" sz="6600" b="1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耶穌問他：「你的名字</a:t>
            </a:r>
            <a:r>
              <a:rPr kumimoji="1" lang="zh-TW" altLang="en-US" sz="6600" b="1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叫</a:t>
            </a:r>
            <a:r>
              <a:rPr kumimoji="1" lang="en-US" altLang="zh-TW" sz="6600" b="1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/>
            </a:r>
            <a:br>
              <a:rPr kumimoji="1" lang="en-US" altLang="zh-TW" sz="6600" b="1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</a:br>
            <a:r>
              <a:rPr kumimoji="1" lang="zh-TW" altLang="en-US" sz="6600" b="1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甚麼</a:t>
            </a:r>
            <a:r>
              <a:rPr kumimoji="1" lang="zh-TW" altLang="en-US" sz="6600" b="1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？」他說：</a:t>
            </a:r>
            <a:r>
              <a:rPr kumimoji="1" lang="zh-TW" altLang="en-US" sz="6600" b="1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「羣」</a:t>
            </a:r>
            <a:r>
              <a:rPr kumimoji="1" lang="zh-TW" altLang="en-US" sz="6600" b="1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；這是因為附着他的鬼多。</a:t>
            </a:r>
            <a:r>
              <a:rPr kumimoji="1" lang="en-US" altLang="zh-TW" sz="6600" b="1" baseline="30000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31</a:t>
            </a:r>
            <a:r>
              <a:rPr kumimoji="1" lang="zh-TW" altLang="en-US" sz="6600" b="1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鬼就央求耶穌不要命令他們到無底</a:t>
            </a:r>
            <a:r>
              <a:rPr kumimoji="1" lang="zh-TW" altLang="en-US" sz="6600" b="1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坑裏</a:t>
            </a:r>
            <a:r>
              <a:rPr kumimoji="1" lang="zh-TW" altLang="en-US" sz="6600" b="1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去</a:t>
            </a:r>
            <a:r>
              <a:rPr kumimoji="1" lang="zh-TW" altLang="en-US" sz="6600" b="1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。</a:t>
            </a:r>
            <a:endParaRPr kumimoji="1" lang="zh-TW" altLang="en-US" sz="6600" b="1" dirty="0">
              <a:ln>
                <a:solidFill>
                  <a:srgbClr val="FFFFFF"/>
                </a:solidFill>
              </a:ln>
              <a:solidFill>
                <a:srgbClr val="FFFFFF"/>
              </a:solidFill>
              <a:effectLst>
                <a:glow rad="127000">
                  <a:srgbClr val="000000"/>
                </a:glow>
              </a:effectLst>
              <a:latin typeface="微軟正黑體" panose="020B0604030504040204" charset="-120"/>
              <a:ea typeface="微軟正黑體" panose="020B0604030504040204" charset="-120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077187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內容版面配置區 4"/>
          <p:cNvSpPr txBox="1">
            <a:spLocks/>
          </p:cNvSpPr>
          <p:nvPr/>
        </p:nvSpPr>
        <p:spPr>
          <a:xfrm>
            <a:off x="0" y="463296"/>
            <a:ext cx="12192000" cy="4576438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>
            <a:noAutofit/>
          </a:bodyPr>
          <a:lstStyle>
            <a:lvl1pPr marL="210312" indent="-210312" algn="l" defTabSz="914400" rtl="0" eaLnBrk="1" latinLnBrk="0" hangingPunct="1">
              <a:lnSpc>
                <a:spcPct val="90000"/>
              </a:lnSpc>
              <a:spcBef>
                <a:spcPts val="11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1pPr>
            <a:lvl2pPr marL="438912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2pPr>
            <a:lvl3pPr marL="6766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3pPr>
            <a:lvl4pPr marL="9052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4pPr>
            <a:lvl5pPr marL="11338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5pPr>
            <a:lvl6pPr marL="13624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910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196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482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/>
            </a:pPr>
            <a:r>
              <a:rPr lang="en-US" altLang="zh-TW" sz="6600" b="1" dirty="0" smtClean="0">
                <a:solidFill>
                  <a:prstClr val="black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sym typeface="Arial" panose="020B0604020202020204"/>
              </a:rPr>
              <a:t>2. </a:t>
            </a:r>
            <a:r>
              <a:rPr lang="zh-TW" altLang="en-US" sz="6600" b="1" dirty="0" smtClean="0">
                <a:solidFill>
                  <a:prstClr val="black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sym typeface="Arial" panose="020B0604020202020204"/>
              </a:rPr>
              <a:t>讚美</a:t>
            </a:r>
            <a:r>
              <a:rPr lang="zh-TW" altLang="en-US" sz="6600" b="1" dirty="0">
                <a:solidFill>
                  <a:prstClr val="black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sym typeface="Arial" panose="020B0604020202020204"/>
              </a:rPr>
              <a:t>上主顯赫光榮</a:t>
            </a:r>
            <a:r>
              <a:rPr lang="zh-TW" altLang="en-US" sz="6600" b="1" dirty="0" smtClean="0">
                <a:solidFill>
                  <a:prstClr val="black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sym typeface="Arial" panose="020B0604020202020204"/>
              </a:rPr>
              <a:t>，</a:t>
            </a:r>
            <a:endParaRPr lang="en-US" altLang="zh-TW" sz="6600" b="1" dirty="0" smtClean="0">
              <a:solidFill>
                <a:prstClr val="black"/>
              </a:solidFill>
              <a:effectLst>
                <a:glow rad="101600">
                  <a:prstClr val="white">
                    <a:alpha val="60000"/>
                  </a:prstClr>
                </a:glow>
              </a:effectLst>
              <a:sym typeface="Arial" panose="020B0604020202020204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/>
            </a:pPr>
            <a:r>
              <a:rPr lang="en-US" altLang="zh-TW" sz="6600" b="1" dirty="0">
                <a:solidFill>
                  <a:prstClr val="black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sym typeface="Arial" panose="020B0604020202020204"/>
              </a:rPr>
              <a:t>	</a:t>
            </a:r>
            <a:r>
              <a:rPr lang="zh-TW" altLang="en-US" sz="6600" b="1" dirty="0" smtClean="0">
                <a:solidFill>
                  <a:prstClr val="black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sym typeface="Arial" panose="020B0604020202020204"/>
              </a:rPr>
              <a:t>主</a:t>
            </a:r>
            <a:r>
              <a:rPr lang="zh-TW" altLang="en-US" sz="6600" b="1" dirty="0">
                <a:solidFill>
                  <a:prstClr val="black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sym typeface="Arial" panose="020B0604020202020204"/>
              </a:rPr>
              <a:t>之應許永真誠</a:t>
            </a:r>
            <a:r>
              <a:rPr lang="zh-TW" altLang="en-US" sz="6600" b="1" dirty="0" smtClean="0">
                <a:solidFill>
                  <a:prstClr val="black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sym typeface="Arial" panose="020B0604020202020204"/>
              </a:rPr>
              <a:t>。</a:t>
            </a:r>
            <a:endParaRPr lang="en-US" altLang="zh-TW" sz="6600" b="1" dirty="0" smtClean="0">
              <a:solidFill>
                <a:prstClr val="black"/>
              </a:solidFill>
              <a:effectLst>
                <a:glow rad="101600">
                  <a:prstClr val="white">
                    <a:alpha val="60000"/>
                  </a:prstClr>
                </a:glow>
              </a:effectLst>
              <a:sym typeface="Arial" panose="020B0604020202020204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/>
            </a:pPr>
            <a:r>
              <a:rPr lang="en-US" altLang="zh-TW" sz="6600" b="1" dirty="0">
                <a:solidFill>
                  <a:prstClr val="black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sym typeface="Arial" panose="020B0604020202020204"/>
              </a:rPr>
              <a:t>	</a:t>
            </a:r>
            <a:r>
              <a:rPr lang="zh-TW" altLang="en-US" sz="6600" b="1" dirty="0" smtClean="0">
                <a:solidFill>
                  <a:prstClr val="black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sym typeface="Arial" panose="020B0604020202020204"/>
              </a:rPr>
              <a:t>主</a:t>
            </a:r>
            <a:r>
              <a:rPr lang="zh-TW" altLang="en-US" sz="6600" b="1" dirty="0">
                <a:solidFill>
                  <a:prstClr val="black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sym typeface="Arial" panose="020B0604020202020204"/>
              </a:rPr>
              <a:t>領眾聖奏凱高聲</a:t>
            </a:r>
            <a:r>
              <a:rPr lang="zh-TW" altLang="en-US" sz="6600" b="1" dirty="0" smtClean="0">
                <a:solidFill>
                  <a:prstClr val="black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sym typeface="Arial" panose="020B0604020202020204"/>
              </a:rPr>
              <a:t>，</a:t>
            </a:r>
            <a:endParaRPr lang="en-US" altLang="zh-TW" sz="6600" b="1" dirty="0" smtClean="0">
              <a:solidFill>
                <a:prstClr val="black"/>
              </a:solidFill>
              <a:effectLst>
                <a:glow rad="101600">
                  <a:prstClr val="white">
                    <a:alpha val="60000"/>
                  </a:prstClr>
                </a:glow>
              </a:effectLst>
              <a:sym typeface="Arial" panose="020B0604020202020204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/>
            </a:pPr>
            <a:r>
              <a:rPr lang="en-US" altLang="zh-TW" sz="6600" b="1" dirty="0">
                <a:solidFill>
                  <a:prstClr val="black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sym typeface="Arial" panose="020B0604020202020204"/>
              </a:rPr>
              <a:t>	</a:t>
            </a:r>
            <a:r>
              <a:rPr lang="zh-TW" altLang="en-US" sz="6600" b="1" dirty="0" smtClean="0">
                <a:solidFill>
                  <a:prstClr val="black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sym typeface="Arial" panose="020B0604020202020204"/>
              </a:rPr>
              <a:t>罪惡</a:t>
            </a:r>
            <a:r>
              <a:rPr lang="zh-TW" altLang="en-US" sz="6600" b="1" dirty="0">
                <a:solidFill>
                  <a:prstClr val="black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sym typeface="Arial" panose="020B0604020202020204"/>
              </a:rPr>
              <a:t>死亡失權柄</a:t>
            </a:r>
            <a:r>
              <a:rPr lang="zh-TW" altLang="en-US" sz="6600" b="1" dirty="0" smtClean="0">
                <a:solidFill>
                  <a:prstClr val="black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sym typeface="Arial" panose="020B0604020202020204"/>
              </a:rPr>
              <a:t>，</a:t>
            </a:r>
            <a:endParaRPr lang="zh-TW" altLang="en-US" sz="6600" b="1" dirty="0">
              <a:solidFill>
                <a:prstClr val="black"/>
              </a:solidFill>
              <a:effectLst>
                <a:glow rad="101600">
                  <a:prstClr val="white">
                    <a:alpha val="60000"/>
                  </a:prstClr>
                </a:glow>
              </a:effectLst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982088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2">
            <a:extLst>
              <a:ext uri="{FF2B5EF4-FFF2-40B4-BE49-F238E27FC236}">
                <a16:creationId xmlns:a16="http://schemas.microsoft.com/office/drawing/2014/main" xmlns="" id="{21771C5A-A05A-6762-21B5-C85C792FA0DF}"/>
              </a:ext>
            </a:extLst>
          </p:cNvPr>
          <p:cNvSpPr/>
          <p:nvPr/>
        </p:nvSpPr>
        <p:spPr>
          <a:xfrm>
            <a:off x="208183" y="1011862"/>
            <a:ext cx="11775633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altLang="zh-TW" sz="6600" b="1" baseline="30000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32</a:t>
            </a:r>
            <a:r>
              <a:rPr kumimoji="1" lang="zh-TW" altLang="en-US" sz="6600" b="1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那裏有一大群豬正在山坡</a:t>
            </a:r>
            <a:r>
              <a:rPr kumimoji="1" lang="zh-TW" altLang="en-US" sz="6600" b="1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上</a:t>
            </a:r>
            <a:r>
              <a:rPr kumimoji="1" lang="en-US" altLang="zh-TW" sz="6600" b="1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/>
            </a:r>
            <a:br>
              <a:rPr kumimoji="1" lang="en-US" altLang="zh-TW" sz="6600" b="1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</a:br>
            <a:r>
              <a:rPr kumimoji="1" lang="zh-TW" altLang="en-US" sz="6600" b="1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吃食</a:t>
            </a:r>
            <a:r>
              <a:rPr kumimoji="1" lang="zh-TW" altLang="en-US" sz="6600" b="1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，鬼央求耶穌准他們進入豬裏；耶穌准了他們</a:t>
            </a:r>
            <a:r>
              <a:rPr kumimoji="1" lang="zh-TW" altLang="en-US" sz="6600" b="1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。</a:t>
            </a:r>
            <a:endParaRPr kumimoji="1" lang="zh-TW" altLang="en-US" sz="6600" b="1" dirty="0">
              <a:ln>
                <a:solidFill>
                  <a:srgbClr val="FFFFFF"/>
                </a:solidFill>
              </a:ln>
              <a:solidFill>
                <a:srgbClr val="FFFFFF"/>
              </a:solidFill>
              <a:effectLst>
                <a:glow rad="127000">
                  <a:srgbClr val="000000"/>
                </a:glow>
              </a:effectLst>
              <a:latin typeface="微軟正黑體" panose="020B0604030504040204" charset="-120"/>
              <a:ea typeface="微軟正黑體" panose="020B0604030504040204" charset="-120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473069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2">
            <a:extLst>
              <a:ext uri="{FF2B5EF4-FFF2-40B4-BE49-F238E27FC236}">
                <a16:creationId xmlns:a16="http://schemas.microsoft.com/office/drawing/2014/main" xmlns="" id="{21771C5A-A05A-6762-21B5-C85C792FA0DF}"/>
              </a:ext>
            </a:extLst>
          </p:cNvPr>
          <p:cNvSpPr/>
          <p:nvPr/>
        </p:nvSpPr>
        <p:spPr>
          <a:xfrm>
            <a:off x="208183" y="1011862"/>
            <a:ext cx="11775633" cy="51706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altLang="zh-TW" sz="6600" b="1" baseline="30000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33</a:t>
            </a:r>
            <a:r>
              <a:rPr kumimoji="1" lang="zh-TW" altLang="en-US" sz="6600" b="1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於是鬼從那人出來</a:t>
            </a:r>
            <a:r>
              <a:rPr kumimoji="1" lang="zh-TW" altLang="en-US" sz="6600" b="1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，進入</a:t>
            </a:r>
            <a:r>
              <a:rPr kumimoji="1" lang="en-US" altLang="zh-TW" sz="6600" b="1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/>
            </a:r>
            <a:br>
              <a:rPr kumimoji="1" lang="en-US" altLang="zh-TW" sz="6600" b="1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</a:br>
            <a:r>
              <a:rPr kumimoji="1" lang="zh-TW" altLang="en-US" sz="6600" b="1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豬</a:t>
            </a:r>
            <a:r>
              <a:rPr kumimoji="1" lang="zh-TW" altLang="en-US" sz="6600" b="1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裏，那群豬就闖下山崖</a:t>
            </a:r>
            <a:r>
              <a:rPr kumimoji="1" lang="zh-TW" altLang="en-US" sz="6600" b="1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，</a:t>
            </a:r>
            <a:r>
              <a:rPr kumimoji="1" lang="en-US" altLang="zh-TW" sz="6600" b="1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/>
            </a:r>
            <a:br>
              <a:rPr kumimoji="1" lang="en-US" altLang="zh-TW" sz="6600" b="1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</a:br>
            <a:r>
              <a:rPr kumimoji="1" lang="zh-TW" altLang="en-US" sz="6600" b="1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投</a:t>
            </a:r>
            <a:r>
              <a:rPr kumimoji="1" lang="zh-TW" altLang="en-US" sz="6600" b="1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進湖裏，淹死了。</a:t>
            </a:r>
            <a:r>
              <a:rPr kumimoji="1" lang="en-US" altLang="zh-TW" sz="6600" b="1" baseline="30000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34</a:t>
            </a:r>
            <a:r>
              <a:rPr kumimoji="1" lang="zh-TW" altLang="en-US" sz="6600" b="1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放豬</a:t>
            </a:r>
            <a:r>
              <a:rPr kumimoji="1" lang="zh-TW" altLang="en-US" sz="6600" b="1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的</a:t>
            </a:r>
            <a:r>
              <a:rPr kumimoji="1" lang="en-US" altLang="zh-TW" sz="6600" b="1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/>
            </a:r>
            <a:br>
              <a:rPr kumimoji="1" lang="en-US" altLang="zh-TW" sz="6600" b="1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</a:br>
            <a:r>
              <a:rPr kumimoji="1" lang="zh-TW" altLang="en-US" sz="6600" b="1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看見</a:t>
            </a:r>
            <a:r>
              <a:rPr kumimoji="1" lang="zh-TW" altLang="en-US" sz="6600" b="1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這事就逃跑了，去</a:t>
            </a:r>
            <a:r>
              <a:rPr kumimoji="1" lang="zh-TW" altLang="en-US" sz="6600" b="1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告訴</a:t>
            </a:r>
            <a:r>
              <a:rPr kumimoji="1" lang="en-US" altLang="zh-TW" sz="6600" b="1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/>
            </a:r>
            <a:br>
              <a:rPr kumimoji="1" lang="en-US" altLang="zh-TW" sz="6600" b="1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</a:br>
            <a:r>
              <a:rPr kumimoji="1" lang="zh-TW" altLang="en-US" sz="6600" b="1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城</a:t>
            </a:r>
            <a:r>
              <a:rPr kumimoji="1" lang="zh-TW" altLang="en-US" sz="6600" b="1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裏和鄉下的人</a:t>
            </a:r>
            <a:r>
              <a:rPr kumimoji="1" lang="zh-TW" altLang="en-US" sz="6600" b="1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。</a:t>
            </a:r>
            <a:endParaRPr kumimoji="1" lang="zh-TW" altLang="en-US" sz="6600" b="1" dirty="0">
              <a:ln>
                <a:solidFill>
                  <a:srgbClr val="FFFFFF"/>
                </a:solidFill>
              </a:ln>
              <a:solidFill>
                <a:srgbClr val="FFFFFF"/>
              </a:solidFill>
              <a:effectLst>
                <a:glow rad="127000">
                  <a:srgbClr val="000000"/>
                </a:glow>
              </a:effectLst>
              <a:latin typeface="微軟正黑體" panose="020B0604030504040204" charset="-120"/>
              <a:ea typeface="微軟正黑體" panose="020B0604030504040204" charset="-120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52132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2">
            <a:extLst>
              <a:ext uri="{FF2B5EF4-FFF2-40B4-BE49-F238E27FC236}">
                <a16:creationId xmlns:a16="http://schemas.microsoft.com/office/drawing/2014/main" xmlns="" id="{21771C5A-A05A-6762-21B5-C85C792FA0DF}"/>
              </a:ext>
            </a:extLst>
          </p:cNvPr>
          <p:cNvSpPr/>
          <p:nvPr/>
        </p:nvSpPr>
        <p:spPr>
          <a:xfrm>
            <a:off x="208183" y="1011862"/>
            <a:ext cx="11775633" cy="51706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altLang="zh-TW" sz="6600" b="1" baseline="30000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35</a:t>
            </a:r>
            <a:r>
              <a:rPr kumimoji="1" lang="zh-TW" altLang="en-US" sz="6600" b="1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眾人出來，要看發生</a:t>
            </a:r>
            <a:r>
              <a:rPr kumimoji="1" lang="zh-TW" altLang="en-US" sz="6600" b="1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了</a:t>
            </a:r>
            <a:r>
              <a:rPr kumimoji="1" lang="en-US" altLang="zh-TW" sz="6600" b="1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/>
            </a:r>
            <a:br>
              <a:rPr kumimoji="1" lang="en-US" altLang="zh-TW" sz="6600" b="1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</a:br>
            <a:r>
              <a:rPr kumimoji="1" lang="zh-TW" altLang="en-US" sz="6600" b="1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甚麼</a:t>
            </a:r>
            <a:r>
              <a:rPr kumimoji="1" lang="zh-TW" altLang="en-US" sz="6600" b="1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事；到了耶穌那裏，發現那人坐在耶穌腳前，鬼</a:t>
            </a:r>
            <a:r>
              <a:rPr kumimoji="1" lang="zh-TW" altLang="en-US" sz="6600" b="1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已</a:t>
            </a:r>
            <a:r>
              <a:rPr kumimoji="1" lang="en-US" altLang="zh-TW" sz="6600" b="1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/>
            </a:r>
            <a:br>
              <a:rPr kumimoji="1" lang="en-US" altLang="zh-TW" sz="6600" b="1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</a:br>
            <a:r>
              <a:rPr kumimoji="1" lang="zh-TW" altLang="en-US" sz="6600" b="1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離開</a:t>
            </a:r>
            <a:r>
              <a:rPr kumimoji="1" lang="zh-TW" altLang="en-US" sz="6600" b="1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了他，穿着衣服，</a:t>
            </a:r>
            <a:r>
              <a:rPr kumimoji="1" lang="zh-TW" altLang="en-US" sz="6600" b="1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神智</a:t>
            </a:r>
            <a:r>
              <a:rPr kumimoji="1" lang="en-US" altLang="zh-TW" sz="6600" b="1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/>
            </a:r>
            <a:br>
              <a:rPr kumimoji="1" lang="en-US" altLang="zh-TW" sz="6600" b="1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</a:br>
            <a:r>
              <a:rPr kumimoji="1" lang="zh-TW" altLang="en-US" sz="6600" b="1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清醒</a:t>
            </a:r>
            <a:r>
              <a:rPr kumimoji="1" lang="zh-TW" altLang="en-US" sz="6600" b="1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，他們就害怕</a:t>
            </a:r>
            <a:r>
              <a:rPr kumimoji="1" lang="zh-TW" altLang="en-US" sz="6600" b="1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。</a:t>
            </a:r>
            <a:endParaRPr kumimoji="1" lang="zh-TW" altLang="en-US" sz="6600" b="1" dirty="0">
              <a:ln>
                <a:solidFill>
                  <a:srgbClr val="FFFFFF"/>
                </a:solidFill>
              </a:ln>
              <a:solidFill>
                <a:srgbClr val="FFFFFF"/>
              </a:solidFill>
              <a:effectLst>
                <a:glow rad="127000">
                  <a:srgbClr val="000000"/>
                </a:glow>
              </a:effectLst>
              <a:latin typeface="微軟正黑體" panose="020B0604030504040204" charset="-120"/>
              <a:ea typeface="微軟正黑體" panose="020B0604030504040204" charset="-120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922438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2">
            <a:extLst>
              <a:ext uri="{FF2B5EF4-FFF2-40B4-BE49-F238E27FC236}">
                <a16:creationId xmlns:a16="http://schemas.microsoft.com/office/drawing/2014/main" xmlns="" id="{21771C5A-A05A-6762-21B5-C85C792FA0DF}"/>
              </a:ext>
            </a:extLst>
          </p:cNvPr>
          <p:cNvSpPr/>
          <p:nvPr/>
        </p:nvSpPr>
        <p:spPr>
          <a:xfrm>
            <a:off x="208183" y="1011862"/>
            <a:ext cx="11775633" cy="51706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altLang="zh-TW" sz="6600" b="1" baseline="30000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36</a:t>
            </a:r>
            <a:r>
              <a:rPr kumimoji="1" lang="zh-TW" altLang="en-US" sz="6600" b="1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看見這事的人把被鬼附的</a:t>
            </a:r>
            <a:r>
              <a:rPr kumimoji="1" lang="zh-TW" altLang="en-US" sz="6600" b="1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人</a:t>
            </a:r>
            <a:r>
              <a:rPr kumimoji="1" lang="en-US" altLang="zh-TW" sz="6600" b="1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/>
            </a:r>
            <a:br>
              <a:rPr kumimoji="1" lang="en-US" altLang="zh-TW" sz="6600" b="1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</a:br>
            <a:r>
              <a:rPr kumimoji="1" lang="zh-TW" altLang="en-US" sz="6600" b="1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怎麼</a:t>
            </a:r>
            <a:r>
              <a:rPr kumimoji="1" lang="zh-TW" altLang="en-US" sz="6600" b="1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得醫治的事告訴他們</a:t>
            </a:r>
            <a:r>
              <a:rPr kumimoji="1" lang="zh-TW" altLang="en-US" sz="6600" b="1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。</a:t>
            </a:r>
            <a:r>
              <a:rPr kumimoji="1" lang="en-US" altLang="zh-TW" sz="6600" b="1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/>
            </a:r>
            <a:br>
              <a:rPr kumimoji="1" lang="en-US" altLang="zh-TW" sz="6600" b="1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</a:br>
            <a:r>
              <a:rPr kumimoji="1" lang="en-US" altLang="zh-TW" sz="6600" b="1" baseline="30000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37</a:t>
            </a:r>
            <a:r>
              <a:rPr kumimoji="1" lang="zh-TW" altLang="en-US" sz="6600" b="1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格拉森周圍地區的人，</a:t>
            </a:r>
            <a:r>
              <a:rPr kumimoji="1" lang="zh-TW" altLang="en-US" sz="6600" b="1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因為</a:t>
            </a:r>
            <a:r>
              <a:rPr kumimoji="1" lang="en-US" altLang="zh-TW" sz="6600" b="1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/>
            </a:r>
            <a:br>
              <a:rPr kumimoji="1" lang="en-US" altLang="zh-TW" sz="6600" b="1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</a:br>
            <a:r>
              <a:rPr kumimoji="1" lang="zh-TW" altLang="en-US" sz="6600" b="1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害</a:t>
            </a:r>
            <a:r>
              <a:rPr kumimoji="1" lang="zh-TW" altLang="en-US" sz="6600" b="1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怕得很，都求耶穌</a:t>
            </a:r>
            <a:r>
              <a:rPr kumimoji="1" lang="zh-TW" altLang="en-US" sz="6600" b="1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離開</a:t>
            </a:r>
            <a:r>
              <a:rPr kumimoji="1" lang="en-US" altLang="zh-TW" sz="6600" b="1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/>
            </a:r>
            <a:br>
              <a:rPr kumimoji="1" lang="en-US" altLang="zh-TW" sz="6600" b="1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</a:br>
            <a:r>
              <a:rPr kumimoji="1" lang="zh-TW" altLang="en-US" sz="6600" b="1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他們</a:t>
            </a:r>
            <a:r>
              <a:rPr kumimoji="1" lang="zh-TW" altLang="en-US" sz="6600" b="1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；耶穌就上船回去了</a:t>
            </a:r>
            <a:r>
              <a:rPr kumimoji="1" lang="zh-TW" altLang="en-US" sz="6600" b="1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。</a:t>
            </a:r>
            <a:endParaRPr kumimoji="1" lang="zh-TW" altLang="en-US" sz="6600" b="1" dirty="0">
              <a:ln>
                <a:solidFill>
                  <a:srgbClr val="FFFFFF"/>
                </a:solidFill>
              </a:ln>
              <a:solidFill>
                <a:srgbClr val="FFFFFF"/>
              </a:solidFill>
              <a:effectLst>
                <a:glow rad="127000">
                  <a:srgbClr val="000000"/>
                </a:glow>
              </a:effectLst>
              <a:latin typeface="微軟正黑體" panose="020B0604030504040204" charset="-120"/>
              <a:ea typeface="微軟正黑體" panose="020B0604030504040204" charset="-120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337264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2">
            <a:extLst>
              <a:ext uri="{FF2B5EF4-FFF2-40B4-BE49-F238E27FC236}">
                <a16:creationId xmlns:a16="http://schemas.microsoft.com/office/drawing/2014/main" xmlns="" id="{21771C5A-A05A-6762-21B5-C85C792FA0DF}"/>
              </a:ext>
            </a:extLst>
          </p:cNvPr>
          <p:cNvSpPr/>
          <p:nvPr/>
        </p:nvSpPr>
        <p:spPr>
          <a:xfrm>
            <a:off x="208183" y="1011862"/>
            <a:ext cx="11775633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altLang="zh-TW" sz="6600" b="1" baseline="30000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38</a:t>
            </a:r>
            <a:r>
              <a:rPr kumimoji="1" lang="zh-TW" altLang="en-US" sz="6600" b="1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鬼已從身上出去的那人</a:t>
            </a:r>
            <a:r>
              <a:rPr kumimoji="1" lang="zh-TW" altLang="en-US" sz="6600" b="1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懇求</a:t>
            </a:r>
            <a:r>
              <a:rPr kumimoji="1" lang="en-US" altLang="zh-TW" sz="6600" b="1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/>
            </a:r>
            <a:br>
              <a:rPr kumimoji="1" lang="en-US" altLang="zh-TW" sz="6600" b="1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</a:br>
            <a:r>
              <a:rPr kumimoji="1" lang="zh-TW" altLang="en-US" sz="6600" b="1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要</a:t>
            </a:r>
            <a:r>
              <a:rPr kumimoji="1" lang="zh-TW" altLang="en-US" sz="6600" b="1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和耶穌在一起，耶穌卻打發他回去，說</a:t>
            </a:r>
            <a:r>
              <a:rPr kumimoji="1" lang="zh-TW" altLang="en-US" sz="6600" b="1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：</a:t>
            </a:r>
            <a:endParaRPr kumimoji="1" lang="zh-TW" altLang="en-US" sz="6600" b="1" dirty="0">
              <a:ln>
                <a:solidFill>
                  <a:srgbClr val="FFFFFF"/>
                </a:solidFill>
              </a:ln>
              <a:solidFill>
                <a:srgbClr val="FFFFFF"/>
              </a:solidFill>
              <a:effectLst>
                <a:glow rad="127000">
                  <a:srgbClr val="000000"/>
                </a:glow>
              </a:effectLst>
              <a:latin typeface="微軟正黑體" panose="020B0604030504040204" charset="-120"/>
              <a:ea typeface="微軟正黑體" panose="020B0604030504040204" charset="-120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015031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2">
            <a:extLst>
              <a:ext uri="{FF2B5EF4-FFF2-40B4-BE49-F238E27FC236}">
                <a16:creationId xmlns:a16="http://schemas.microsoft.com/office/drawing/2014/main" xmlns="" id="{21771C5A-A05A-6762-21B5-C85C792FA0DF}"/>
              </a:ext>
            </a:extLst>
          </p:cNvPr>
          <p:cNvSpPr/>
          <p:nvPr/>
        </p:nvSpPr>
        <p:spPr>
          <a:xfrm>
            <a:off x="208183" y="1011862"/>
            <a:ext cx="11775633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altLang="zh-TW" sz="6600" b="1" baseline="30000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39</a:t>
            </a:r>
            <a:r>
              <a:rPr kumimoji="1" lang="zh-TW" altLang="en-US" sz="6600" b="1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「你回家去，傳講上帝為</a:t>
            </a:r>
            <a:r>
              <a:rPr kumimoji="1" lang="zh-TW" altLang="en-US" sz="6600" b="1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你</a:t>
            </a:r>
            <a:r>
              <a:rPr kumimoji="1" lang="en-US" altLang="zh-TW" sz="6600" b="1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/>
            </a:r>
            <a:br>
              <a:rPr kumimoji="1" lang="en-US" altLang="zh-TW" sz="6600" b="1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</a:br>
            <a:r>
              <a:rPr kumimoji="1" lang="zh-TW" altLang="en-US" sz="6600" b="1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做</a:t>
            </a:r>
            <a:r>
              <a:rPr kumimoji="1" lang="zh-TW" altLang="en-US" sz="6600" b="1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charset="-120"/>
                <a:ea typeface="微軟正黑體" panose="020B0604030504040204" charset="-120"/>
                <a:cs typeface="Arial" panose="020B0604020202020204"/>
                <a:sym typeface="Arial" panose="020B0604020202020204"/>
              </a:rPr>
              <a:t>了多麼大的事。」他就走遍全城，傳揚耶穌為他做了多麼大的事。</a:t>
            </a:r>
          </a:p>
        </p:txBody>
      </p:sp>
    </p:spTree>
    <p:extLst>
      <p:ext uri="{BB962C8B-B14F-4D97-AF65-F5344CB8AC3E}">
        <p14:creationId xmlns:p14="http://schemas.microsoft.com/office/powerpoint/2010/main" val="1258936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stomShape 1"/>
          <p:cNvSpPr/>
          <p:nvPr/>
        </p:nvSpPr>
        <p:spPr>
          <a:xfrm>
            <a:off x="600" y="2547886"/>
            <a:ext cx="12191400" cy="92187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algn="ctr">
              <a:defRPr/>
            </a:pPr>
            <a:r>
              <a:rPr lang="en-US" sz="5400" b="1" spc="199" dirty="0" smtClean="0">
                <a:solidFill>
                  <a:srgbClr val="FFFFFF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/>
                <a:ea typeface="微軟正黑體"/>
              </a:rPr>
              <a:t>The Lord Bless you and Keep you</a:t>
            </a:r>
            <a:endParaRPr lang="en-US" sz="5400" b="1" spc="199" dirty="0">
              <a:solidFill>
                <a:srgbClr val="FFFFFF"/>
              </a:solidFill>
              <a:effectLst>
                <a:glow rad="101600">
                  <a:prstClr val="black">
                    <a:alpha val="6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/>
              <a:ea typeface="微軟正黑體"/>
            </a:endParaRPr>
          </a:p>
        </p:txBody>
      </p:sp>
      <p:sp>
        <p:nvSpPr>
          <p:cNvPr id="7" name="CustomShape 3"/>
          <p:cNvSpPr/>
          <p:nvPr/>
        </p:nvSpPr>
        <p:spPr>
          <a:xfrm>
            <a:off x="7157400" y="3961836"/>
            <a:ext cx="5034600" cy="110654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defRPr/>
            </a:pPr>
            <a:r>
              <a:rPr lang="en-US" altLang="zh-HK" sz="6600" b="1" spc="199" dirty="0" err="1">
                <a:solidFill>
                  <a:srgbClr val="FFFFFF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/>
                <a:ea typeface="微軟正黑體"/>
              </a:rPr>
              <a:t>詩班</a:t>
            </a:r>
            <a:endParaRPr lang="en-US" altLang="zh-HK" sz="6600" b="1" spc="199" dirty="0">
              <a:solidFill>
                <a:srgbClr val="FFFFFF"/>
              </a:solidFill>
              <a:effectLst>
                <a:glow rad="101600">
                  <a:prstClr val="black">
                    <a:alpha val="6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/>
              <a:ea typeface="微軟正黑體"/>
            </a:endParaRPr>
          </a:p>
        </p:txBody>
      </p:sp>
      <p:sp>
        <p:nvSpPr>
          <p:cNvPr id="8" name="CustomShape 3"/>
          <p:cNvSpPr/>
          <p:nvPr/>
        </p:nvSpPr>
        <p:spPr>
          <a:xfrm>
            <a:off x="199086" y="617101"/>
            <a:ext cx="3474624" cy="110654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algn="ctr">
              <a:defRPr/>
            </a:pPr>
            <a:r>
              <a:rPr lang="zh-TW" altLang="en-US" sz="6600" b="1" spc="199" dirty="0">
                <a:solidFill>
                  <a:srgbClr val="FFFFFF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/>
                <a:ea typeface="微軟正黑體"/>
              </a:rPr>
              <a:t>獻詩</a:t>
            </a:r>
            <a:endParaRPr lang="en-US" altLang="zh-HK" sz="6600" b="1" spc="199" dirty="0">
              <a:solidFill>
                <a:srgbClr val="FFFFFF"/>
              </a:solidFill>
              <a:effectLst>
                <a:glow rad="101600">
                  <a:prstClr val="black">
                    <a:alpha val="6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/>
              <a:ea typeface="微軟正黑體"/>
            </a:endParaRPr>
          </a:p>
        </p:txBody>
      </p:sp>
    </p:spTree>
    <p:extLst>
      <p:ext uri="{BB962C8B-B14F-4D97-AF65-F5344CB8AC3E}">
        <p14:creationId xmlns:p14="http://schemas.microsoft.com/office/powerpoint/2010/main" val="614129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CustomShape 1"/>
          <p:cNvSpPr/>
          <p:nvPr/>
        </p:nvSpPr>
        <p:spPr>
          <a:xfrm>
            <a:off x="18688" y="2309347"/>
            <a:ext cx="12173311" cy="119887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lvl="0" algn="ctr">
              <a:defRPr/>
            </a:pPr>
            <a:r>
              <a:rPr lang="zh-TW" altLang="zh-HK" sz="7200" b="1" spc="199" dirty="0">
                <a:solidFill>
                  <a:srgbClr val="FFFFFF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/>
                <a:ea typeface="微軟正黑體"/>
              </a:rPr>
              <a:t>天使陪伴的神學教育</a:t>
            </a:r>
            <a:endParaRPr lang="en-US" sz="7200" b="1" spc="199" dirty="0">
              <a:solidFill>
                <a:srgbClr val="FFFFFF"/>
              </a:solidFill>
              <a:effectLst>
                <a:glow rad="101600">
                  <a:prstClr val="black">
                    <a:alpha val="6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/>
              <a:ea typeface="微軟正黑體"/>
            </a:endParaRPr>
          </a:p>
        </p:txBody>
      </p:sp>
      <p:sp>
        <p:nvSpPr>
          <p:cNvPr id="210" name="CustomShape 3"/>
          <p:cNvSpPr/>
          <p:nvPr/>
        </p:nvSpPr>
        <p:spPr>
          <a:xfrm>
            <a:off x="7157399" y="4001593"/>
            <a:ext cx="5034600" cy="101420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TW" altLang="en-US" sz="6000" b="1" i="0" u="none" strike="noStrike" kern="1200" cap="none" spc="199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龔立人教授</a:t>
            </a:r>
            <a:endParaRPr kumimoji="0" lang="en-US" sz="6000" b="1" i="0" u="none" strike="noStrike" kern="1200" cap="none" spc="199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101600">
                  <a:prstClr val="black">
                    <a:alpha val="6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CustomShape 3"/>
          <p:cNvSpPr/>
          <p:nvPr/>
        </p:nvSpPr>
        <p:spPr>
          <a:xfrm>
            <a:off x="199086" y="617101"/>
            <a:ext cx="3474624" cy="110654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HK" sz="6600" b="1" i="0" u="none" strike="noStrike" kern="1200" cap="none" spc="199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講道</a:t>
            </a:r>
            <a:endParaRPr kumimoji="0" lang="en-US" altLang="zh-HK" sz="6600" b="1" i="0" u="none" strike="noStrike" kern="1200" cap="none" spc="199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101600">
                  <a:prstClr val="black">
                    <a:alpha val="6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6"/>
          <p:cNvSpPr txBox="1"/>
          <p:nvPr/>
        </p:nvSpPr>
        <p:spPr>
          <a:xfrm>
            <a:off x="0" y="311294"/>
            <a:ext cx="12185550" cy="3409367"/>
          </a:xfrm>
          <a:prstGeom prst="rect">
            <a:avLst/>
          </a:prstGeom>
          <a:noFill/>
          <a:ln>
            <a:noFill/>
          </a:ln>
          <a:effectLst>
            <a:outerShdw blurRad="57785" dist="33020" dir="3180000" algn="ctr">
              <a:srgbClr val="000000">
                <a:alpha val="29800"/>
              </a:srgbClr>
            </a:outerShdw>
          </a:effectLst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lvl="0" algn="ctr" fontAlgn="base">
              <a:defRPr/>
            </a:pPr>
            <a:r>
              <a:rPr kumimoji="1" lang="zh-TW" altLang="en-US" sz="7200" b="1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/>
                <a:sym typeface="Arial" panose="020B0604020202020204"/>
              </a:rPr>
              <a:t>主耶穌  你召我出黑暗</a:t>
            </a:r>
          </a:p>
          <a:p>
            <a:pPr lvl="0" algn="ctr" fontAlgn="base">
              <a:defRPr/>
            </a:pPr>
            <a:r>
              <a:rPr kumimoji="1" lang="zh-TW" altLang="en-US" sz="7200" b="1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/>
                <a:sym typeface="Arial" panose="020B0604020202020204"/>
              </a:rPr>
              <a:t>入奇妙光明  賞賜獨特的位份</a:t>
            </a:r>
          </a:p>
        </p:txBody>
      </p:sp>
      <p:sp>
        <p:nvSpPr>
          <p:cNvPr id="165" name="Google Shape;165;p22"/>
          <p:cNvSpPr/>
          <p:nvPr/>
        </p:nvSpPr>
        <p:spPr>
          <a:xfrm>
            <a:off x="0" y="6406395"/>
            <a:ext cx="12192000" cy="45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lvl="0" algn="just">
              <a:buClr>
                <a:srgbClr val="000000"/>
              </a:buClr>
              <a:defRPr/>
            </a:pPr>
            <a:r>
              <a:rPr kumimoji="0" lang="zh-TW" altLang="en-US" sz="2135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/>
                <a:sym typeface="Arial" panose="020B0604020202020204"/>
              </a:rPr>
              <a:t>曲</a:t>
            </a:r>
            <a:r>
              <a:rPr kumimoji="0" lang="en-US" altLang="zh-TW" sz="2135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/>
                <a:sym typeface="Arial" panose="020B0604020202020204"/>
              </a:rPr>
              <a:t>/</a:t>
            </a:r>
            <a:r>
              <a:rPr kumimoji="0" lang="zh-TW" altLang="en-US" sz="2135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/>
                <a:sym typeface="Arial" panose="020B0604020202020204"/>
              </a:rPr>
              <a:t>詞</a:t>
            </a:r>
            <a:r>
              <a:rPr kumimoji="0" lang="en-US" altLang="zh-TW" sz="2135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/>
                <a:sym typeface="Arial" panose="020B0604020202020204"/>
              </a:rPr>
              <a:t>:</a:t>
            </a:r>
            <a:r>
              <a:rPr kumimoji="0" lang="zh-TW" altLang="en-US" sz="2135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/>
                <a:sym typeface="Arial" panose="020B0604020202020204"/>
              </a:rPr>
              <a:t>施弘美</a:t>
            </a:r>
            <a:r>
              <a:rPr lang="en-US" altLang="zh-HK" sz="2135" b="1" kern="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/>
                <a:sym typeface="Arial" panose="020B0604020202020204"/>
              </a:rPr>
              <a:t>			      </a:t>
            </a:r>
            <a:r>
              <a:rPr kumimoji="0" lang="en-US" altLang="zh-TW" sz="2135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/>
                <a:sym typeface="Arial" panose="020B0604020202020204"/>
              </a:rPr>
              <a:t>【</a:t>
            </a:r>
            <a:r>
              <a:rPr lang="zh-TW" altLang="en-US" sz="2135" b="1" kern="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/>
                <a:sym typeface="Arial" panose="020B0604020202020204"/>
              </a:rPr>
              <a:t>成為神蹟的器皿</a:t>
            </a:r>
            <a:r>
              <a:rPr kumimoji="0" lang="en-US" altLang="zh-TW" sz="2135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/>
                <a:sym typeface="Arial" panose="020B0604020202020204"/>
              </a:rPr>
              <a:t>】				               </a:t>
            </a:r>
            <a:r>
              <a:rPr kumimoji="0" lang="zh-HK" altLang="en-US" sz="2135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/>
                <a:sym typeface="Arial" panose="020B0604020202020204"/>
              </a:rPr>
              <a:t>生命河</a:t>
            </a:r>
            <a:endParaRPr kumimoji="0" lang="zh-TW" altLang="en-US" sz="2135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Shape 108">
          <a:extLst>
            <a:ext uri="{FF2B5EF4-FFF2-40B4-BE49-F238E27FC236}">
              <a16:creationId xmlns="" xmlns:a16="http://schemas.microsoft.com/office/drawing/2014/main" id="{447B0F61-80F6-DFDE-688A-32C9614660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6">
            <a:extLst>
              <a:ext uri="{FF2B5EF4-FFF2-40B4-BE49-F238E27FC236}">
                <a16:creationId xmlns="" xmlns:a16="http://schemas.microsoft.com/office/drawing/2014/main" id="{D96B3AB9-A5A9-3417-1F18-2DD47ECC4C9D}"/>
              </a:ext>
            </a:extLst>
          </p:cNvPr>
          <p:cNvSpPr txBox="1"/>
          <p:nvPr/>
        </p:nvSpPr>
        <p:spPr>
          <a:xfrm>
            <a:off x="0" y="311294"/>
            <a:ext cx="12185550" cy="3409367"/>
          </a:xfrm>
          <a:prstGeom prst="rect">
            <a:avLst/>
          </a:prstGeom>
          <a:noFill/>
          <a:ln>
            <a:noFill/>
          </a:ln>
          <a:effectLst>
            <a:outerShdw blurRad="57785" dist="33020" dir="3180000" algn="ctr">
              <a:srgbClr val="000000">
                <a:alpha val="29800"/>
              </a:srgbClr>
            </a:outerShdw>
          </a:effectLst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lvl="0" algn="ctr" fontAlgn="base">
              <a:defRPr/>
            </a:pPr>
            <a:r>
              <a:rPr kumimoji="1" lang="zh-TW" altLang="en-US" sz="7200" b="1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/>
                <a:sym typeface="Arial" panose="020B0604020202020204"/>
              </a:rPr>
              <a:t>在基督裡  我是新造的人</a:t>
            </a:r>
          </a:p>
          <a:p>
            <a:pPr lvl="0" algn="ctr" fontAlgn="base">
              <a:defRPr/>
            </a:pPr>
            <a:r>
              <a:rPr kumimoji="1" lang="zh-TW" altLang="en-US" sz="7200" b="1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/>
                <a:sym typeface="Arial" panose="020B0604020202020204"/>
              </a:rPr>
              <a:t>你看為寶貴  獻上為你所用</a:t>
            </a:r>
          </a:p>
        </p:txBody>
      </p:sp>
      <p:sp>
        <p:nvSpPr>
          <p:cNvPr id="165" name="Google Shape;165;p22">
            <a:extLst>
              <a:ext uri="{FF2B5EF4-FFF2-40B4-BE49-F238E27FC236}">
                <a16:creationId xmlns="" xmlns:a16="http://schemas.microsoft.com/office/drawing/2014/main" id="{3AD83B33-8CC9-9A9F-B5CB-FC2D7ACF80C9}"/>
              </a:ext>
            </a:extLst>
          </p:cNvPr>
          <p:cNvSpPr/>
          <p:nvPr/>
        </p:nvSpPr>
        <p:spPr>
          <a:xfrm>
            <a:off x="0" y="6406395"/>
            <a:ext cx="12192000" cy="45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lvl="0" algn="just">
              <a:buClr>
                <a:srgbClr val="000000"/>
              </a:buClr>
              <a:defRPr/>
            </a:pPr>
            <a:r>
              <a:rPr kumimoji="0" lang="zh-TW" altLang="en-US" sz="2135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/>
                <a:sym typeface="Arial" panose="020B0604020202020204"/>
              </a:rPr>
              <a:t>曲</a:t>
            </a:r>
            <a:r>
              <a:rPr kumimoji="0" lang="en-US" altLang="zh-TW" sz="2135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/>
                <a:sym typeface="Arial" panose="020B0604020202020204"/>
              </a:rPr>
              <a:t>/</a:t>
            </a:r>
            <a:r>
              <a:rPr kumimoji="0" lang="zh-TW" altLang="en-US" sz="2135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/>
                <a:sym typeface="Arial" panose="020B0604020202020204"/>
              </a:rPr>
              <a:t>詞</a:t>
            </a:r>
            <a:r>
              <a:rPr kumimoji="0" lang="en-US" altLang="zh-TW" sz="2135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/>
                <a:sym typeface="Arial" panose="020B0604020202020204"/>
              </a:rPr>
              <a:t>:</a:t>
            </a:r>
            <a:r>
              <a:rPr kumimoji="0" lang="zh-TW" altLang="en-US" sz="2135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/>
                <a:sym typeface="Arial" panose="020B0604020202020204"/>
              </a:rPr>
              <a:t>施弘美</a:t>
            </a:r>
            <a:r>
              <a:rPr lang="en-US" altLang="zh-HK" sz="2135" b="1" kern="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/>
                <a:sym typeface="Arial" panose="020B0604020202020204"/>
              </a:rPr>
              <a:t>			      </a:t>
            </a:r>
            <a:r>
              <a:rPr kumimoji="0" lang="en-US" altLang="zh-TW" sz="2135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/>
                <a:sym typeface="Arial" panose="020B0604020202020204"/>
              </a:rPr>
              <a:t>【</a:t>
            </a:r>
            <a:r>
              <a:rPr lang="zh-TW" altLang="en-US" sz="2135" b="1" kern="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/>
                <a:sym typeface="Arial" panose="020B0604020202020204"/>
              </a:rPr>
              <a:t>成為神蹟的器皿</a:t>
            </a:r>
            <a:r>
              <a:rPr kumimoji="0" lang="en-US" altLang="zh-TW" sz="2135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/>
                <a:sym typeface="Arial" panose="020B0604020202020204"/>
              </a:rPr>
              <a:t>】				               </a:t>
            </a:r>
            <a:r>
              <a:rPr kumimoji="0" lang="zh-HK" altLang="en-US" sz="2135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/>
                <a:sym typeface="Arial" panose="020B0604020202020204"/>
              </a:rPr>
              <a:t>生命河</a:t>
            </a:r>
            <a:endParaRPr kumimoji="0" lang="zh-TW" altLang="en-US" sz="2135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4401276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內容版面配置區 4"/>
          <p:cNvSpPr txBox="1">
            <a:spLocks/>
          </p:cNvSpPr>
          <p:nvPr/>
        </p:nvSpPr>
        <p:spPr>
          <a:xfrm>
            <a:off x="0" y="463296"/>
            <a:ext cx="12192000" cy="4576438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>
            <a:noAutofit/>
          </a:bodyPr>
          <a:lstStyle>
            <a:lvl1pPr marL="210312" indent="-210312" algn="l" defTabSz="914400" rtl="0" eaLnBrk="1" latinLnBrk="0" hangingPunct="1">
              <a:lnSpc>
                <a:spcPct val="90000"/>
              </a:lnSpc>
              <a:spcBef>
                <a:spcPts val="11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1pPr>
            <a:lvl2pPr marL="438912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2pPr>
            <a:lvl3pPr marL="6766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3pPr>
            <a:lvl4pPr marL="9052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4pPr>
            <a:lvl5pPr marL="11338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5pPr>
            <a:lvl6pPr marL="13624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910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196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482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/>
            </a:pPr>
            <a:r>
              <a:rPr lang="en-US" altLang="zh-TW" sz="6600" b="1" dirty="0" smtClean="0">
                <a:solidFill>
                  <a:prstClr val="black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sym typeface="Arial" panose="020B0604020202020204"/>
              </a:rPr>
              <a:t>	</a:t>
            </a:r>
            <a:r>
              <a:rPr lang="zh-TW" altLang="en-US" sz="6600" b="1" dirty="0" smtClean="0">
                <a:solidFill>
                  <a:prstClr val="black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sym typeface="Arial" panose="020B0604020202020204"/>
              </a:rPr>
              <a:t>讚美</a:t>
            </a:r>
            <a:r>
              <a:rPr lang="zh-TW" altLang="en-US" sz="6600" b="1" dirty="0">
                <a:solidFill>
                  <a:prstClr val="black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sym typeface="Arial" panose="020B0604020202020204"/>
              </a:rPr>
              <a:t>上主救恩豐盈</a:t>
            </a:r>
            <a:r>
              <a:rPr lang="zh-TW" altLang="en-US" sz="6600" b="1" dirty="0" smtClean="0">
                <a:solidFill>
                  <a:prstClr val="black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sym typeface="Arial" panose="020B0604020202020204"/>
              </a:rPr>
              <a:t>，</a:t>
            </a:r>
            <a:endParaRPr lang="en-US" altLang="zh-TW" sz="6600" b="1" dirty="0" smtClean="0">
              <a:solidFill>
                <a:prstClr val="black"/>
              </a:solidFill>
              <a:effectLst>
                <a:glow rad="101600">
                  <a:prstClr val="white">
                    <a:alpha val="60000"/>
                  </a:prstClr>
                </a:glow>
              </a:effectLst>
              <a:sym typeface="Arial" panose="020B0604020202020204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/>
            </a:pPr>
            <a:r>
              <a:rPr lang="en-US" altLang="zh-TW" sz="6600" b="1" dirty="0">
                <a:solidFill>
                  <a:prstClr val="black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sym typeface="Arial" panose="020B0604020202020204"/>
              </a:rPr>
              <a:t>	</a:t>
            </a:r>
            <a:r>
              <a:rPr lang="zh-TW" altLang="en-US" sz="6600" b="1" dirty="0" smtClean="0">
                <a:solidFill>
                  <a:prstClr val="black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sym typeface="Arial" panose="020B0604020202020204"/>
              </a:rPr>
              <a:t>天</a:t>
            </a:r>
            <a:r>
              <a:rPr lang="zh-TW" altLang="en-US" sz="6600" b="1" dirty="0">
                <a:solidFill>
                  <a:prstClr val="black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sym typeface="Arial" panose="020B0604020202020204"/>
              </a:rPr>
              <a:t>軍齊聲頌權能</a:t>
            </a:r>
            <a:r>
              <a:rPr lang="zh-TW" altLang="en-US" sz="6600" b="1" dirty="0" smtClean="0">
                <a:solidFill>
                  <a:prstClr val="black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sym typeface="Arial" panose="020B0604020202020204"/>
              </a:rPr>
              <a:t>，</a:t>
            </a:r>
            <a:endParaRPr lang="en-US" altLang="zh-TW" sz="6600" b="1" dirty="0" smtClean="0">
              <a:solidFill>
                <a:prstClr val="black"/>
              </a:solidFill>
              <a:effectLst>
                <a:glow rad="101600">
                  <a:prstClr val="white">
                    <a:alpha val="60000"/>
                  </a:prstClr>
                </a:glow>
              </a:effectLst>
              <a:sym typeface="Arial" panose="020B0604020202020204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/>
            </a:pPr>
            <a:r>
              <a:rPr lang="en-US" altLang="zh-TW" sz="6600" b="1" dirty="0">
                <a:solidFill>
                  <a:prstClr val="black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sym typeface="Arial" panose="020B0604020202020204"/>
              </a:rPr>
              <a:t>	</a:t>
            </a:r>
            <a:r>
              <a:rPr lang="zh-TW" altLang="en-US" sz="6600" b="1" dirty="0" smtClean="0">
                <a:solidFill>
                  <a:prstClr val="black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sym typeface="Arial" panose="020B0604020202020204"/>
              </a:rPr>
              <a:t>天上</a:t>
            </a:r>
            <a:r>
              <a:rPr lang="zh-TW" altLang="en-US" sz="6600" b="1" dirty="0">
                <a:solidFill>
                  <a:prstClr val="black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sym typeface="Arial" panose="020B0604020202020204"/>
              </a:rPr>
              <a:t>地下一切生靈</a:t>
            </a:r>
            <a:r>
              <a:rPr lang="zh-TW" altLang="en-US" sz="6600" b="1" dirty="0" smtClean="0">
                <a:solidFill>
                  <a:prstClr val="black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sym typeface="Arial" panose="020B0604020202020204"/>
              </a:rPr>
              <a:t>，</a:t>
            </a:r>
            <a:endParaRPr lang="en-US" altLang="zh-TW" sz="6600" b="1" dirty="0" smtClean="0">
              <a:solidFill>
                <a:prstClr val="black"/>
              </a:solidFill>
              <a:effectLst>
                <a:glow rad="101600">
                  <a:prstClr val="white">
                    <a:alpha val="60000"/>
                  </a:prstClr>
                </a:glow>
              </a:effectLst>
              <a:sym typeface="Arial" panose="020B0604020202020204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/>
            </a:pPr>
            <a:r>
              <a:rPr lang="en-US" altLang="zh-TW" sz="6600" b="1" dirty="0">
                <a:solidFill>
                  <a:prstClr val="black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sym typeface="Arial" panose="020B0604020202020204"/>
              </a:rPr>
              <a:t>	</a:t>
            </a:r>
            <a:r>
              <a:rPr lang="zh-TW" altLang="en-US" sz="6600" b="1" dirty="0" smtClean="0">
                <a:solidFill>
                  <a:prstClr val="black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sym typeface="Arial" panose="020B0604020202020204"/>
              </a:rPr>
              <a:t>讚美</a:t>
            </a:r>
            <a:r>
              <a:rPr lang="zh-TW" altLang="en-US" sz="6600" b="1" dirty="0">
                <a:solidFill>
                  <a:prstClr val="black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sym typeface="Arial" panose="020B0604020202020204"/>
              </a:rPr>
              <a:t>稱揚主聖名。</a:t>
            </a:r>
          </a:p>
        </p:txBody>
      </p:sp>
    </p:spTree>
    <p:extLst>
      <p:ext uri="{BB962C8B-B14F-4D97-AF65-F5344CB8AC3E}">
        <p14:creationId xmlns:p14="http://schemas.microsoft.com/office/powerpoint/2010/main" val="2020786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Shape 108">
          <a:extLst>
            <a:ext uri="{FF2B5EF4-FFF2-40B4-BE49-F238E27FC236}">
              <a16:creationId xmlns="" xmlns:a16="http://schemas.microsoft.com/office/drawing/2014/main" id="{C04D753A-F12F-F833-75D6-984D922FEF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6">
            <a:extLst>
              <a:ext uri="{FF2B5EF4-FFF2-40B4-BE49-F238E27FC236}">
                <a16:creationId xmlns="" xmlns:a16="http://schemas.microsoft.com/office/drawing/2014/main" id="{83E23EFF-EBE3-E32D-D6EF-1BBD88377B42}"/>
              </a:ext>
            </a:extLst>
          </p:cNvPr>
          <p:cNvSpPr txBox="1"/>
          <p:nvPr/>
        </p:nvSpPr>
        <p:spPr>
          <a:xfrm>
            <a:off x="0" y="311294"/>
            <a:ext cx="12185550" cy="3409367"/>
          </a:xfrm>
          <a:prstGeom prst="rect">
            <a:avLst/>
          </a:prstGeom>
          <a:noFill/>
          <a:ln>
            <a:noFill/>
          </a:ln>
          <a:effectLst>
            <a:outerShdw blurRad="57785" dist="33020" dir="3180000" algn="ctr">
              <a:srgbClr val="000000">
                <a:alpha val="29800"/>
              </a:srgbClr>
            </a:outerShdw>
          </a:effectLst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lvl="0" algn="ctr" fontAlgn="base">
              <a:defRPr/>
            </a:pPr>
            <a:r>
              <a:rPr kumimoji="1" lang="zh-TW" altLang="en-US" sz="7200" b="1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/>
                <a:sym typeface="Arial" panose="020B0604020202020204"/>
              </a:rPr>
              <a:t>讓我成為你神蹟的器皿</a:t>
            </a:r>
          </a:p>
          <a:p>
            <a:pPr lvl="0" algn="ctr" fontAlgn="base">
              <a:defRPr/>
            </a:pPr>
            <a:r>
              <a:rPr kumimoji="1" lang="zh-TW" altLang="en-US" sz="7200" b="1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/>
                <a:sym typeface="Arial" panose="020B0604020202020204"/>
              </a:rPr>
              <a:t>被揀選族類  君尊的祭司</a:t>
            </a:r>
          </a:p>
        </p:txBody>
      </p:sp>
      <p:sp>
        <p:nvSpPr>
          <p:cNvPr id="165" name="Google Shape;165;p22">
            <a:extLst>
              <a:ext uri="{FF2B5EF4-FFF2-40B4-BE49-F238E27FC236}">
                <a16:creationId xmlns="" xmlns:a16="http://schemas.microsoft.com/office/drawing/2014/main" id="{61CA38A4-8C76-5096-CA53-C09DFC9E0D32}"/>
              </a:ext>
            </a:extLst>
          </p:cNvPr>
          <p:cNvSpPr/>
          <p:nvPr/>
        </p:nvSpPr>
        <p:spPr>
          <a:xfrm>
            <a:off x="0" y="6406395"/>
            <a:ext cx="12192000" cy="45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lvl="0" algn="just">
              <a:buClr>
                <a:srgbClr val="000000"/>
              </a:buClr>
              <a:defRPr/>
            </a:pPr>
            <a:r>
              <a:rPr kumimoji="0" lang="zh-TW" altLang="en-US" sz="2135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/>
                <a:sym typeface="Arial" panose="020B0604020202020204"/>
              </a:rPr>
              <a:t>曲</a:t>
            </a:r>
            <a:r>
              <a:rPr kumimoji="0" lang="en-US" altLang="zh-TW" sz="2135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/>
                <a:sym typeface="Arial" panose="020B0604020202020204"/>
              </a:rPr>
              <a:t>/</a:t>
            </a:r>
            <a:r>
              <a:rPr kumimoji="0" lang="zh-TW" altLang="en-US" sz="2135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/>
                <a:sym typeface="Arial" panose="020B0604020202020204"/>
              </a:rPr>
              <a:t>詞</a:t>
            </a:r>
            <a:r>
              <a:rPr kumimoji="0" lang="en-US" altLang="zh-TW" sz="2135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/>
                <a:sym typeface="Arial" panose="020B0604020202020204"/>
              </a:rPr>
              <a:t>:</a:t>
            </a:r>
            <a:r>
              <a:rPr kumimoji="0" lang="zh-TW" altLang="en-US" sz="2135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/>
                <a:sym typeface="Arial" panose="020B0604020202020204"/>
              </a:rPr>
              <a:t>施弘美</a:t>
            </a:r>
            <a:r>
              <a:rPr lang="en-US" altLang="zh-HK" sz="2135" b="1" kern="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/>
                <a:sym typeface="Arial" panose="020B0604020202020204"/>
              </a:rPr>
              <a:t>			      </a:t>
            </a:r>
            <a:r>
              <a:rPr kumimoji="0" lang="en-US" altLang="zh-TW" sz="2135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/>
                <a:sym typeface="Arial" panose="020B0604020202020204"/>
              </a:rPr>
              <a:t>【</a:t>
            </a:r>
            <a:r>
              <a:rPr lang="zh-TW" altLang="en-US" sz="2135" b="1" kern="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/>
                <a:sym typeface="Arial" panose="020B0604020202020204"/>
              </a:rPr>
              <a:t>成為神蹟的器皿</a:t>
            </a:r>
            <a:r>
              <a:rPr kumimoji="0" lang="en-US" altLang="zh-TW" sz="2135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/>
                <a:sym typeface="Arial" panose="020B0604020202020204"/>
              </a:rPr>
              <a:t>】				               </a:t>
            </a:r>
            <a:r>
              <a:rPr kumimoji="0" lang="zh-HK" altLang="en-US" sz="2135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/>
                <a:sym typeface="Arial" panose="020B0604020202020204"/>
              </a:rPr>
              <a:t>生命河</a:t>
            </a:r>
            <a:endParaRPr kumimoji="0" lang="zh-TW" altLang="en-US" sz="2135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45933264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Shape 108">
          <a:extLst>
            <a:ext uri="{FF2B5EF4-FFF2-40B4-BE49-F238E27FC236}">
              <a16:creationId xmlns="" xmlns:a16="http://schemas.microsoft.com/office/drawing/2014/main" id="{CFA6B931-5298-DB4C-8699-775F06016B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6">
            <a:extLst>
              <a:ext uri="{FF2B5EF4-FFF2-40B4-BE49-F238E27FC236}">
                <a16:creationId xmlns="" xmlns:a16="http://schemas.microsoft.com/office/drawing/2014/main" id="{AB9AD050-8E23-CAF7-1A05-BB247C90A1CA}"/>
              </a:ext>
            </a:extLst>
          </p:cNvPr>
          <p:cNvSpPr txBox="1"/>
          <p:nvPr/>
        </p:nvSpPr>
        <p:spPr>
          <a:xfrm>
            <a:off x="0" y="311294"/>
            <a:ext cx="12185550" cy="3409367"/>
          </a:xfrm>
          <a:prstGeom prst="rect">
            <a:avLst/>
          </a:prstGeom>
          <a:noFill/>
          <a:ln>
            <a:noFill/>
          </a:ln>
          <a:effectLst>
            <a:outerShdw blurRad="57785" dist="33020" dir="3180000" algn="ctr">
              <a:srgbClr val="000000">
                <a:alpha val="29800"/>
              </a:srgbClr>
            </a:outerShdw>
          </a:effectLst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lvl="0" algn="ctr" fontAlgn="base">
              <a:defRPr/>
            </a:pPr>
            <a:r>
              <a:rPr kumimoji="1" lang="zh-TW" altLang="en-US" sz="7200" b="1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/>
                <a:sym typeface="Arial" panose="020B0604020202020204"/>
              </a:rPr>
              <a:t>聖潔的國度  屬神的子民</a:t>
            </a:r>
          </a:p>
          <a:p>
            <a:pPr lvl="0" algn="ctr" fontAlgn="base">
              <a:defRPr/>
            </a:pPr>
            <a:r>
              <a:rPr kumimoji="1" lang="zh-TW" altLang="en-US" sz="7200" b="1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/>
                <a:sym typeface="Arial" panose="020B0604020202020204"/>
              </a:rPr>
              <a:t>來宣揚主耶穌  彰顯神的榮耀</a:t>
            </a:r>
          </a:p>
        </p:txBody>
      </p:sp>
      <p:sp>
        <p:nvSpPr>
          <p:cNvPr id="165" name="Google Shape;165;p22">
            <a:extLst>
              <a:ext uri="{FF2B5EF4-FFF2-40B4-BE49-F238E27FC236}">
                <a16:creationId xmlns="" xmlns:a16="http://schemas.microsoft.com/office/drawing/2014/main" id="{68F7E54C-0C11-2D84-30B0-96BEA5215827}"/>
              </a:ext>
            </a:extLst>
          </p:cNvPr>
          <p:cNvSpPr/>
          <p:nvPr/>
        </p:nvSpPr>
        <p:spPr>
          <a:xfrm>
            <a:off x="0" y="6406395"/>
            <a:ext cx="12192000" cy="45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lvl="0" algn="just">
              <a:buClr>
                <a:srgbClr val="000000"/>
              </a:buClr>
              <a:defRPr/>
            </a:pPr>
            <a:r>
              <a:rPr kumimoji="0" lang="zh-TW" altLang="en-US" sz="2135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/>
                <a:sym typeface="Arial" panose="020B0604020202020204"/>
              </a:rPr>
              <a:t>曲</a:t>
            </a:r>
            <a:r>
              <a:rPr kumimoji="0" lang="en-US" altLang="zh-TW" sz="2135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/>
                <a:sym typeface="Arial" panose="020B0604020202020204"/>
              </a:rPr>
              <a:t>/</a:t>
            </a:r>
            <a:r>
              <a:rPr kumimoji="0" lang="zh-TW" altLang="en-US" sz="2135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/>
                <a:sym typeface="Arial" panose="020B0604020202020204"/>
              </a:rPr>
              <a:t>詞</a:t>
            </a:r>
            <a:r>
              <a:rPr kumimoji="0" lang="en-US" altLang="zh-TW" sz="2135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/>
                <a:sym typeface="Arial" panose="020B0604020202020204"/>
              </a:rPr>
              <a:t>:</a:t>
            </a:r>
            <a:r>
              <a:rPr kumimoji="0" lang="zh-TW" altLang="en-US" sz="2135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/>
                <a:sym typeface="Arial" panose="020B0604020202020204"/>
              </a:rPr>
              <a:t>施弘美</a:t>
            </a:r>
            <a:r>
              <a:rPr lang="en-US" altLang="zh-HK" sz="2135" b="1" kern="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/>
                <a:sym typeface="Arial" panose="020B0604020202020204"/>
              </a:rPr>
              <a:t>			      </a:t>
            </a:r>
            <a:r>
              <a:rPr kumimoji="0" lang="en-US" altLang="zh-TW" sz="2135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/>
                <a:sym typeface="Arial" panose="020B0604020202020204"/>
              </a:rPr>
              <a:t>【</a:t>
            </a:r>
            <a:r>
              <a:rPr lang="zh-TW" altLang="en-US" sz="2135" b="1" kern="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/>
                <a:sym typeface="Arial" panose="020B0604020202020204"/>
              </a:rPr>
              <a:t>成為神蹟的器皿</a:t>
            </a:r>
            <a:r>
              <a:rPr kumimoji="0" lang="en-US" altLang="zh-TW" sz="2135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/>
                <a:sym typeface="Arial" panose="020B0604020202020204"/>
              </a:rPr>
              <a:t>】				               </a:t>
            </a:r>
            <a:r>
              <a:rPr kumimoji="0" lang="zh-HK" altLang="en-US" sz="2135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/>
                <a:sym typeface="Arial" panose="020B0604020202020204"/>
              </a:rPr>
              <a:t>生命河</a:t>
            </a:r>
            <a:endParaRPr kumimoji="0" lang="zh-TW" altLang="en-US" sz="2135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77973802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Shape 108">
          <a:extLst>
            <a:ext uri="{FF2B5EF4-FFF2-40B4-BE49-F238E27FC236}">
              <a16:creationId xmlns="" xmlns:a16="http://schemas.microsoft.com/office/drawing/2014/main" id="{8C176233-7AB5-7A86-B361-C383FD1DFB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6">
            <a:extLst>
              <a:ext uri="{FF2B5EF4-FFF2-40B4-BE49-F238E27FC236}">
                <a16:creationId xmlns="" xmlns:a16="http://schemas.microsoft.com/office/drawing/2014/main" id="{4DF77761-785F-3E50-249D-6B29CF458319}"/>
              </a:ext>
            </a:extLst>
          </p:cNvPr>
          <p:cNvSpPr txBox="1"/>
          <p:nvPr/>
        </p:nvSpPr>
        <p:spPr>
          <a:xfrm>
            <a:off x="0" y="311294"/>
            <a:ext cx="12185550" cy="3409367"/>
          </a:xfrm>
          <a:prstGeom prst="rect">
            <a:avLst/>
          </a:prstGeom>
          <a:noFill/>
          <a:ln>
            <a:noFill/>
          </a:ln>
          <a:effectLst>
            <a:outerShdw blurRad="57785" dist="33020" dir="3180000" algn="ctr">
              <a:srgbClr val="000000">
                <a:alpha val="29800"/>
              </a:srgbClr>
            </a:outerShdw>
          </a:effectLst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lvl="0" algn="ctr" fontAlgn="base">
              <a:defRPr/>
            </a:pPr>
            <a:r>
              <a:rPr kumimoji="1" lang="zh-TW" altLang="en-US" sz="7200" b="1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/>
                <a:sym typeface="Arial" panose="020B0604020202020204"/>
              </a:rPr>
              <a:t>讓我成為你神蹟的器皿</a:t>
            </a:r>
          </a:p>
          <a:p>
            <a:pPr lvl="0" algn="ctr" fontAlgn="base">
              <a:defRPr/>
            </a:pPr>
            <a:r>
              <a:rPr kumimoji="1" lang="zh-TW" altLang="en-US" sz="7200" b="1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/>
                <a:sym typeface="Arial" panose="020B0604020202020204"/>
              </a:rPr>
              <a:t>以信心的眼睛  看見新的盼望</a:t>
            </a:r>
          </a:p>
        </p:txBody>
      </p:sp>
      <p:sp>
        <p:nvSpPr>
          <p:cNvPr id="165" name="Google Shape;165;p22">
            <a:extLst>
              <a:ext uri="{FF2B5EF4-FFF2-40B4-BE49-F238E27FC236}">
                <a16:creationId xmlns="" xmlns:a16="http://schemas.microsoft.com/office/drawing/2014/main" id="{75C3A25C-0253-FE1B-4995-20DB40815D43}"/>
              </a:ext>
            </a:extLst>
          </p:cNvPr>
          <p:cNvSpPr/>
          <p:nvPr/>
        </p:nvSpPr>
        <p:spPr>
          <a:xfrm>
            <a:off x="0" y="6406395"/>
            <a:ext cx="12192000" cy="45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lvl="0" algn="just">
              <a:buClr>
                <a:srgbClr val="000000"/>
              </a:buClr>
              <a:defRPr/>
            </a:pPr>
            <a:r>
              <a:rPr kumimoji="0" lang="zh-TW" altLang="en-US" sz="2135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/>
                <a:sym typeface="Arial" panose="020B0604020202020204"/>
              </a:rPr>
              <a:t>曲</a:t>
            </a:r>
            <a:r>
              <a:rPr kumimoji="0" lang="en-US" altLang="zh-TW" sz="2135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/>
                <a:sym typeface="Arial" panose="020B0604020202020204"/>
              </a:rPr>
              <a:t>/</a:t>
            </a:r>
            <a:r>
              <a:rPr kumimoji="0" lang="zh-TW" altLang="en-US" sz="2135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/>
                <a:sym typeface="Arial" panose="020B0604020202020204"/>
              </a:rPr>
              <a:t>詞</a:t>
            </a:r>
            <a:r>
              <a:rPr kumimoji="0" lang="en-US" altLang="zh-TW" sz="2135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/>
                <a:sym typeface="Arial" panose="020B0604020202020204"/>
              </a:rPr>
              <a:t>:</a:t>
            </a:r>
            <a:r>
              <a:rPr kumimoji="0" lang="zh-TW" altLang="en-US" sz="2135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/>
                <a:sym typeface="Arial" panose="020B0604020202020204"/>
              </a:rPr>
              <a:t>施弘美</a:t>
            </a:r>
            <a:r>
              <a:rPr lang="en-US" altLang="zh-HK" sz="2135" b="1" kern="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/>
                <a:sym typeface="Arial" panose="020B0604020202020204"/>
              </a:rPr>
              <a:t>			      </a:t>
            </a:r>
            <a:r>
              <a:rPr kumimoji="0" lang="en-US" altLang="zh-TW" sz="2135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/>
                <a:sym typeface="Arial" panose="020B0604020202020204"/>
              </a:rPr>
              <a:t>【</a:t>
            </a:r>
            <a:r>
              <a:rPr lang="zh-TW" altLang="en-US" sz="2135" b="1" kern="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/>
                <a:sym typeface="Arial" panose="020B0604020202020204"/>
              </a:rPr>
              <a:t>成為神蹟的器皿</a:t>
            </a:r>
            <a:r>
              <a:rPr kumimoji="0" lang="en-US" altLang="zh-TW" sz="2135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/>
                <a:sym typeface="Arial" panose="020B0604020202020204"/>
              </a:rPr>
              <a:t>】				               </a:t>
            </a:r>
            <a:r>
              <a:rPr kumimoji="0" lang="zh-HK" altLang="en-US" sz="2135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/>
                <a:sym typeface="Arial" panose="020B0604020202020204"/>
              </a:rPr>
              <a:t>生命河</a:t>
            </a:r>
            <a:endParaRPr kumimoji="0" lang="zh-TW" altLang="en-US" sz="2135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5019383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Shape 108">
          <a:extLst>
            <a:ext uri="{FF2B5EF4-FFF2-40B4-BE49-F238E27FC236}">
              <a16:creationId xmlns="" xmlns:a16="http://schemas.microsoft.com/office/drawing/2014/main" id="{AA92CCBB-0A34-FFCD-97B3-79E5EDBDBB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6">
            <a:extLst>
              <a:ext uri="{FF2B5EF4-FFF2-40B4-BE49-F238E27FC236}">
                <a16:creationId xmlns="" xmlns:a16="http://schemas.microsoft.com/office/drawing/2014/main" id="{1324CE6E-ABD2-5836-95F2-9292F4CD781B}"/>
              </a:ext>
            </a:extLst>
          </p:cNvPr>
          <p:cNvSpPr txBox="1"/>
          <p:nvPr/>
        </p:nvSpPr>
        <p:spPr>
          <a:xfrm>
            <a:off x="0" y="311294"/>
            <a:ext cx="12185550" cy="3409367"/>
          </a:xfrm>
          <a:prstGeom prst="rect">
            <a:avLst/>
          </a:prstGeom>
          <a:noFill/>
          <a:ln>
            <a:noFill/>
          </a:ln>
          <a:effectLst>
            <a:outerShdw blurRad="57785" dist="33020" dir="3180000" algn="ctr">
              <a:srgbClr val="000000">
                <a:alpha val="29800"/>
              </a:srgbClr>
            </a:outerShdw>
          </a:effectLst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lvl="0" algn="ctr" fontAlgn="base">
              <a:defRPr/>
            </a:pPr>
            <a:r>
              <a:rPr kumimoji="1" lang="zh-TW" altLang="en-US" sz="7200" b="1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/>
                <a:sym typeface="Arial" panose="020B0604020202020204"/>
              </a:rPr>
              <a:t>用你的大能和愛來充滿我</a:t>
            </a:r>
          </a:p>
          <a:p>
            <a:pPr lvl="0" algn="ctr" fontAlgn="base">
              <a:defRPr/>
            </a:pPr>
            <a:r>
              <a:rPr kumimoji="1" lang="zh-TW" altLang="en-US" sz="7200" b="1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/>
                <a:sym typeface="Arial" panose="020B0604020202020204"/>
              </a:rPr>
              <a:t>我要傳揚主的愛 </a:t>
            </a:r>
            <a:endParaRPr kumimoji="1" lang="en-US" altLang="zh-TW" sz="7200" b="1" dirty="0">
              <a:ln>
                <a:solidFill>
                  <a:srgbClr val="FFFFFF"/>
                </a:solidFill>
              </a:ln>
              <a:solidFill>
                <a:srgbClr val="FFFFFF"/>
              </a:solidFill>
              <a:effectLst>
                <a:glow rad="127000">
                  <a:srgbClr val="000000"/>
                </a:glo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/>
              <a:sym typeface="Arial" panose="020B0604020202020204"/>
            </a:endParaRPr>
          </a:p>
          <a:p>
            <a:pPr lvl="0" algn="ctr" fontAlgn="base">
              <a:defRPr/>
            </a:pPr>
            <a:r>
              <a:rPr kumimoji="1" lang="zh-TW" altLang="en-US" sz="7200" b="1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/>
                <a:sym typeface="Arial" panose="020B0604020202020204"/>
              </a:rPr>
              <a:t>讓世界更美好</a:t>
            </a:r>
          </a:p>
        </p:txBody>
      </p:sp>
      <p:sp>
        <p:nvSpPr>
          <p:cNvPr id="165" name="Google Shape;165;p22">
            <a:extLst>
              <a:ext uri="{FF2B5EF4-FFF2-40B4-BE49-F238E27FC236}">
                <a16:creationId xmlns="" xmlns:a16="http://schemas.microsoft.com/office/drawing/2014/main" id="{F708D322-53CB-F2AA-DC63-8E5A59463798}"/>
              </a:ext>
            </a:extLst>
          </p:cNvPr>
          <p:cNvSpPr/>
          <p:nvPr/>
        </p:nvSpPr>
        <p:spPr>
          <a:xfrm>
            <a:off x="0" y="6406395"/>
            <a:ext cx="12192000" cy="45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lvl="0" algn="just">
              <a:buClr>
                <a:srgbClr val="000000"/>
              </a:buClr>
              <a:defRPr/>
            </a:pPr>
            <a:r>
              <a:rPr kumimoji="0" lang="zh-TW" altLang="en-US" sz="2135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/>
                <a:sym typeface="Arial" panose="020B0604020202020204"/>
              </a:rPr>
              <a:t>曲</a:t>
            </a:r>
            <a:r>
              <a:rPr kumimoji="0" lang="en-US" altLang="zh-TW" sz="2135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/>
                <a:sym typeface="Arial" panose="020B0604020202020204"/>
              </a:rPr>
              <a:t>/</a:t>
            </a:r>
            <a:r>
              <a:rPr kumimoji="0" lang="zh-TW" altLang="en-US" sz="2135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/>
                <a:sym typeface="Arial" panose="020B0604020202020204"/>
              </a:rPr>
              <a:t>詞</a:t>
            </a:r>
            <a:r>
              <a:rPr kumimoji="0" lang="en-US" altLang="zh-TW" sz="2135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/>
                <a:sym typeface="Arial" panose="020B0604020202020204"/>
              </a:rPr>
              <a:t>:</a:t>
            </a:r>
            <a:r>
              <a:rPr kumimoji="0" lang="zh-TW" altLang="en-US" sz="2135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/>
                <a:sym typeface="Arial" panose="020B0604020202020204"/>
              </a:rPr>
              <a:t>施弘美</a:t>
            </a:r>
            <a:r>
              <a:rPr lang="en-US" altLang="zh-HK" sz="2135" b="1" kern="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/>
                <a:sym typeface="Arial" panose="020B0604020202020204"/>
              </a:rPr>
              <a:t>			      </a:t>
            </a:r>
            <a:r>
              <a:rPr kumimoji="0" lang="en-US" altLang="zh-TW" sz="2135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/>
                <a:sym typeface="Arial" panose="020B0604020202020204"/>
              </a:rPr>
              <a:t>【</a:t>
            </a:r>
            <a:r>
              <a:rPr lang="zh-TW" altLang="en-US" sz="2135" b="1" kern="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/>
                <a:sym typeface="Arial" panose="020B0604020202020204"/>
              </a:rPr>
              <a:t>成為神蹟的器皿</a:t>
            </a:r>
            <a:r>
              <a:rPr kumimoji="0" lang="en-US" altLang="zh-TW" sz="2135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/>
                <a:sym typeface="Arial" panose="020B0604020202020204"/>
              </a:rPr>
              <a:t>】				               </a:t>
            </a:r>
            <a:r>
              <a:rPr kumimoji="0" lang="zh-HK" altLang="en-US" sz="2135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/>
                <a:sym typeface="Arial" panose="020B0604020202020204"/>
              </a:rPr>
              <a:t>生命河</a:t>
            </a:r>
            <a:endParaRPr kumimoji="0" lang="zh-TW" altLang="en-US" sz="2135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09944271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stomShape 1"/>
          <p:cNvSpPr/>
          <p:nvPr/>
        </p:nvSpPr>
        <p:spPr>
          <a:xfrm>
            <a:off x="600" y="2547886"/>
            <a:ext cx="12191400" cy="110654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algn="ctr">
              <a:defRPr/>
            </a:pPr>
            <a:r>
              <a:rPr lang="zh-TW" altLang="en-US" sz="6600" b="1" spc="199" dirty="0" smtClean="0">
                <a:solidFill>
                  <a:srgbClr val="FFFFFF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/>
                <a:ea typeface="微軟正黑體"/>
              </a:rPr>
              <a:t>神學生分享</a:t>
            </a:r>
            <a:endParaRPr lang="en-US" sz="6600" b="1" spc="199" dirty="0">
              <a:solidFill>
                <a:srgbClr val="FFFFFF"/>
              </a:solidFill>
              <a:effectLst>
                <a:glow rad="101600">
                  <a:prstClr val="black">
                    <a:alpha val="6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/>
              <a:ea typeface="微軟正黑體"/>
            </a:endParaRPr>
          </a:p>
        </p:txBody>
      </p:sp>
      <p:sp>
        <p:nvSpPr>
          <p:cNvPr id="7" name="CustomShape 3"/>
          <p:cNvSpPr/>
          <p:nvPr/>
        </p:nvSpPr>
        <p:spPr>
          <a:xfrm>
            <a:off x="6670680" y="4478671"/>
            <a:ext cx="5034600" cy="101420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defRPr/>
            </a:pPr>
            <a:r>
              <a:rPr lang="zh-TW" altLang="en-US" sz="6000" b="1" spc="199" dirty="0" smtClean="0">
                <a:solidFill>
                  <a:srgbClr val="FFFFFF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/>
                <a:ea typeface="微軟正黑體"/>
              </a:rPr>
              <a:t>林健同學</a:t>
            </a:r>
            <a:endParaRPr lang="en-US" altLang="zh-HK" sz="6000" b="1" spc="199" dirty="0">
              <a:solidFill>
                <a:srgbClr val="FFFFFF"/>
              </a:solidFill>
              <a:effectLst>
                <a:glow rad="101600">
                  <a:prstClr val="black">
                    <a:alpha val="6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/>
              <a:ea typeface="微軟正黑體"/>
            </a:endParaRPr>
          </a:p>
        </p:txBody>
      </p:sp>
    </p:spTree>
    <p:extLst>
      <p:ext uri="{BB962C8B-B14F-4D97-AF65-F5344CB8AC3E}">
        <p14:creationId xmlns:p14="http://schemas.microsoft.com/office/powerpoint/2010/main" val="1531290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CustomShape 1"/>
          <p:cNvSpPr/>
          <p:nvPr/>
        </p:nvSpPr>
        <p:spPr>
          <a:xfrm>
            <a:off x="482040" y="3429000"/>
            <a:ext cx="7054920" cy="1309320"/>
          </a:xfrm>
          <a:prstGeom prst="rect">
            <a:avLst/>
          </a:prstGeom>
          <a:noFill/>
          <a:ln>
            <a:noFill/>
          </a:ln>
          <a:effectLst>
            <a:glow rad="127000">
              <a:schemeClr val="tx2">
                <a:lumMod val="75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8000" b="1" i="0" u="none" strike="noStrike" kern="1200" cap="none" spc="199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會務報告</a:t>
            </a:r>
            <a:endParaRPr kumimoji="0" lang="en-US" sz="8000" b="1" i="0" u="none" strike="noStrike" kern="1200" cap="none" spc="199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101600">
                  <a:prstClr val="black">
                    <a:alpha val="6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CustomShape 1"/>
          <p:cNvSpPr/>
          <p:nvPr/>
        </p:nvSpPr>
        <p:spPr>
          <a:xfrm>
            <a:off x="390600" y="3429000"/>
            <a:ext cx="7144200" cy="1309320"/>
          </a:xfrm>
          <a:prstGeom prst="rect">
            <a:avLst/>
          </a:prstGeom>
          <a:noFill/>
          <a:ln>
            <a:noFill/>
          </a:ln>
          <a:effectLst>
            <a:glow rad="127000">
              <a:schemeClr val="tx2">
                <a:lumMod val="75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8000" b="1" i="0" u="none" strike="noStrike" kern="1200" cap="none" spc="199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祝福差遣</a:t>
            </a:r>
            <a:endParaRPr kumimoji="0" lang="en-US" sz="8000" b="1" i="0" u="none" strike="noStrike" kern="1200" cap="none" spc="199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101600">
                  <a:prstClr val="black">
                    <a:alpha val="6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A31AEBC0-202B-0635-D321-00FBC17265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內容版面配置區 4">
            <a:extLst>
              <a:ext uri="{FF2B5EF4-FFF2-40B4-BE49-F238E27FC236}">
                <a16:creationId xmlns:a16="http://schemas.microsoft.com/office/drawing/2014/main" xmlns="" id="{A6D600A2-9D8C-A95E-67C3-ABEFF2F3C806}"/>
              </a:ext>
            </a:extLst>
          </p:cNvPr>
          <p:cNvSpPr txBox="1">
            <a:spLocks/>
          </p:cNvSpPr>
          <p:nvPr/>
        </p:nvSpPr>
        <p:spPr>
          <a:xfrm>
            <a:off x="0" y="643761"/>
            <a:ext cx="12192000" cy="2699487"/>
          </a:xfrm>
          <a:prstGeom prst="rect">
            <a:avLst/>
          </a:prstGeom>
          <a:solidFill>
            <a:schemeClr val="bg1">
              <a:alpha val="30000"/>
            </a:schemeClr>
          </a:solidFill>
        </p:spPr>
        <p:txBody>
          <a:bodyPr>
            <a:normAutofit fontScale="85000" lnSpcReduction="20000"/>
          </a:bodyPr>
          <a:lstStyle>
            <a:lvl1pPr marL="210312" indent="-210312" algn="l" defTabSz="914400" rtl="0" eaLnBrk="1" latinLnBrk="0" hangingPunct="1">
              <a:lnSpc>
                <a:spcPct val="90000"/>
              </a:lnSpc>
              <a:spcBef>
                <a:spcPts val="11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1pPr>
            <a:lvl2pPr marL="438912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2pPr>
            <a:lvl3pPr marL="6766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3pPr>
            <a:lvl4pPr marL="9052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4pPr>
            <a:lvl5pPr marL="11338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5pPr>
            <a:lvl6pPr marL="13624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910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196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482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Font typeface="Arial" panose="020B0604020202020204" pitchFamily="34" charset="0"/>
              <a:buNone/>
              <a:defRPr/>
            </a:pPr>
            <a:r>
              <a:rPr lang="zh-TW" altLang="en-US" sz="5600" b="1" spc="250" dirty="0" smtClean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cs typeface="Arial" panose="020B0604020202020204"/>
                <a:sym typeface="Arial" panose="020B0604020202020204"/>
              </a:rPr>
              <a:t>退堂詩</a:t>
            </a:r>
            <a:r>
              <a:rPr lang="en-US" altLang="zh-TW" sz="5600" b="1" spc="250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cs typeface="Arial" panose="020B0604020202020204"/>
                <a:sym typeface="Arial" panose="020B0604020202020204"/>
              </a:rPr>
              <a:t/>
            </a:r>
            <a:br>
              <a:rPr lang="en-US" altLang="zh-TW" sz="5600" b="1" spc="250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cs typeface="Arial" panose="020B0604020202020204"/>
                <a:sym typeface="Arial" panose="020B0604020202020204"/>
              </a:rPr>
            </a:br>
            <a:r>
              <a:rPr lang="zh-TW" altLang="en-US" sz="7800" b="1" spc="250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cs typeface="Arial" panose="020B0604020202020204"/>
                <a:sym typeface="Arial" panose="020B0604020202020204"/>
              </a:rPr>
              <a:t>願做主囚</a:t>
            </a:r>
            <a:r>
              <a:rPr lang="zh-TW" altLang="en-US" sz="7800" b="1" spc="250" dirty="0" smtClean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cs typeface="Arial" panose="020B0604020202020204"/>
                <a:sym typeface="Arial" panose="020B0604020202020204"/>
              </a:rPr>
              <a:t>歌</a:t>
            </a:r>
            <a:endParaRPr lang="en-US" altLang="zh-TW" sz="7800" b="1" spc="250" dirty="0" smtClean="0">
              <a:ln>
                <a:solidFill>
                  <a:prstClr val="white"/>
                </a:solidFill>
              </a:ln>
              <a:solidFill>
                <a:prstClr val="white"/>
              </a:solidFill>
              <a:effectLst>
                <a:glow rad="127000">
                  <a:prstClr val="black"/>
                </a:glow>
              </a:effectLst>
              <a:cs typeface="Arial" panose="020B0604020202020204"/>
              <a:sym typeface="Arial" panose="020B0604020202020204"/>
            </a:endParaRPr>
          </a:p>
          <a:p>
            <a:pPr marL="0" indent="0" algn="ctr">
              <a:lnSpc>
                <a:spcPct val="120000"/>
              </a:lnSpc>
              <a:buFont typeface="Arial" panose="020B0604020202020204" pitchFamily="34" charset="0"/>
              <a:buNone/>
              <a:defRPr/>
            </a:pPr>
            <a:r>
              <a:rPr lang="zh-TW" altLang="zh-HK" sz="4700" b="1" spc="250" dirty="0" smtClean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cs typeface="Arial" panose="020B0604020202020204"/>
                <a:sym typeface="Arial" panose="020B0604020202020204"/>
              </a:rPr>
              <a:t>（</a:t>
            </a:r>
            <a:r>
              <a:rPr lang="zh-TW" altLang="en-US" sz="4700" b="1" spc="250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cs typeface="Arial" panose="020B0604020202020204"/>
                <a:sym typeface="Arial" panose="020B0604020202020204"/>
              </a:rPr>
              <a:t>普天頌讚 </a:t>
            </a:r>
            <a:r>
              <a:rPr lang="en-US" altLang="zh-TW" sz="4700" b="1" spc="250" dirty="0" smtClean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cs typeface="Arial" panose="020B0604020202020204"/>
                <a:sym typeface="Arial" panose="020B0604020202020204"/>
              </a:rPr>
              <a:t>410</a:t>
            </a:r>
            <a:r>
              <a:rPr lang="zh-TW" altLang="en-US" sz="4700" b="1" spc="250" dirty="0" smtClean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cs typeface="Arial" panose="020B0604020202020204"/>
                <a:sym typeface="Arial" panose="020B0604020202020204"/>
              </a:rPr>
              <a:t> </a:t>
            </a:r>
            <a:r>
              <a:rPr lang="zh-TW" altLang="zh-HK" sz="4700" b="1" spc="250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cs typeface="Arial" panose="020B0604020202020204"/>
                <a:sym typeface="Arial" panose="020B0604020202020204"/>
              </a:rPr>
              <a:t>首）</a:t>
            </a:r>
            <a:endParaRPr lang="zh-HK" altLang="en-US" sz="4700" b="1" spc="250" dirty="0">
              <a:ln>
                <a:solidFill>
                  <a:prstClr val="white"/>
                </a:solidFill>
              </a:ln>
              <a:solidFill>
                <a:prstClr val="white"/>
              </a:solidFill>
              <a:effectLst>
                <a:glow rad="127000">
                  <a:prstClr val="black"/>
                </a:glow>
              </a:effectLst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480672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內容版面配置區 4"/>
          <p:cNvSpPr txBox="1">
            <a:spLocks/>
          </p:cNvSpPr>
          <p:nvPr/>
        </p:nvSpPr>
        <p:spPr>
          <a:xfrm>
            <a:off x="0" y="463295"/>
            <a:ext cx="12192000" cy="4171767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>
            <a:noAutofit/>
          </a:bodyPr>
          <a:lstStyle>
            <a:lvl1pPr marL="210312" indent="-210312" algn="l" defTabSz="914400" rtl="0" eaLnBrk="1" latinLnBrk="0" hangingPunct="1">
              <a:lnSpc>
                <a:spcPct val="90000"/>
              </a:lnSpc>
              <a:spcBef>
                <a:spcPts val="11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1pPr>
            <a:lvl2pPr marL="438912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2pPr>
            <a:lvl3pPr marL="6766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3pPr>
            <a:lvl4pPr marL="9052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4pPr>
            <a:lvl5pPr marL="11338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5pPr>
            <a:lvl6pPr marL="13624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910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196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482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/>
            </a:pPr>
            <a:r>
              <a:rPr lang="en-US" altLang="zh-TW" sz="6600" b="1" dirty="0" smtClean="0">
                <a:solidFill>
                  <a:prstClr val="black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sym typeface="Arial" panose="020B0604020202020204"/>
              </a:rPr>
              <a:t>1. </a:t>
            </a:r>
            <a:r>
              <a:rPr lang="zh-TW" altLang="en-US" sz="6600" b="1" dirty="0" smtClean="0">
                <a:solidFill>
                  <a:prstClr val="black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sym typeface="Arial" panose="020B0604020202020204"/>
              </a:rPr>
              <a:t>但願</a:t>
            </a:r>
            <a:r>
              <a:rPr lang="zh-TW" altLang="en-US" sz="6600" b="1" dirty="0">
                <a:solidFill>
                  <a:prstClr val="black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sym typeface="Arial" panose="020B0604020202020204"/>
              </a:rPr>
              <a:t>做主的囚</a:t>
            </a:r>
            <a:r>
              <a:rPr lang="zh-TW" altLang="en-US" sz="6600" b="1" dirty="0" smtClean="0">
                <a:solidFill>
                  <a:prstClr val="black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sym typeface="Arial" panose="020B0604020202020204"/>
              </a:rPr>
              <a:t>，</a:t>
            </a:r>
            <a:endParaRPr lang="en-US" altLang="zh-TW" sz="6600" b="1" dirty="0" smtClean="0">
              <a:solidFill>
                <a:prstClr val="black"/>
              </a:solidFill>
              <a:effectLst>
                <a:glow rad="101600">
                  <a:prstClr val="white">
                    <a:alpha val="60000"/>
                  </a:prstClr>
                </a:glow>
              </a:effectLst>
              <a:sym typeface="Arial" panose="020B0604020202020204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/>
            </a:pPr>
            <a:r>
              <a:rPr lang="en-US" altLang="zh-TW" sz="6600" b="1" dirty="0" smtClean="0">
                <a:solidFill>
                  <a:prstClr val="black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sym typeface="Arial" panose="020B0604020202020204"/>
              </a:rPr>
              <a:t>	</a:t>
            </a:r>
            <a:r>
              <a:rPr lang="zh-TW" altLang="en-US" sz="6600" b="1" dirty="0" smtClean="0">
                <a:solidFill>
                  <a:prstClr val="black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sym typeface="Arial" panose="020B0604020202020204"/>
              </a:rPr>
              <a:t>因此</a:t>
            </a:r>
            <a:r>
              <a:rPr lang="zh-TW" altLang="en-US" sz="6600" b="1" dirty="0">
                <a:solidFill>
                  <a:prstClr val="black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sym typeface="Arial" panose="020B0604020202020204"/>
              </a:rPr>
              <a:t>真得自由</a:t>
            </a:r>
            <a:r>
              <a:rPr lang="zh-TW" altLang="en-US" sz="6600" b="1" dirty="0" smtClean="0">
                <a:solidFill>
                  <a:prstClr val="black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sym typeface="Arial" panose="020B0604020202020204"/>
              </a:rPr>
              <a:t>；</a:t>
            </a:r>
            <a:endParaRPr lang="en-US" altLang="zh-TW" sz="6600" b="1" dirty="0" smtClean="0">
              <a:solidFill>
                <a:prstClr val="black"/>
              </a:solidFill>
              <a:effectLst>
                <a:glow rad="101600">
                  <a:prstClr val="white">
                    <a:alpha val="60000"/>
                  </a:prstClr>
                </a:glow>
              </a:effectLst>
              <a:sym typeface="Arial" panose="020B0604020202020204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/>
            </a:pPr>
            <a:r>
              <a:rPr lang="en-US" altLang="zh-TW" sz="6600" b="1" dirty="0">
                <a:solidFill>
                  <a:prstClr val="black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sym typeface="Arial" panose="020B0604020202020204"/>
              </a:rPr>
              <a:t>	</a:t>
            </a:r>
            <a:r>
              <a:rPr lang="zh-TW" altLang="en-US" sz="6600" b="1" dirty="0" smtClean="0">
                <a:solidFill>
                  <a:prstClr val="black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sym typeface="Arial" panose="020B0604020202020204"/>
              </a:rPr>
              <a:t>但願</a:t>
            </a:r>
            <a:r>
              <a:rPr lang="zh-TW" altLang="en-US" sz="6600" b="1" dirty="0">
                <a:solidFill>
                  <a:prstClr val="black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sym typeface="Arial" panose="020B0604020202020204"/>
              </a:rPr>
              <a:t>放下手中的劍</a:t>
            </a:r>
            <a:r>
              <a:rPr lang="zh-TW" altLang="en-US" sz="6600" b="1" dirty="0" smtClean="0">
                <a:solidFill>
                  <a:prstClr val="black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sym typeface="Arial" panose="020B0604020202020204"/>
              </a:rPr>
              <a:t>，</a:t>
            </a:r>
            <a:endParaRPr lang="en-US" altLang="zh-TW" sz="6600" b="1" dirty="0" smtClean="0">
              <a:solidFill>
                <a:prstClr val="black"/>
              </a:solidFill>
              <a:effectLst>
                <a:glow rad="101600">
                  <a:prstClr val="white">
                    <a:alpha val="60000"/>
                  </a:prstClr>
                </a:glow>
              </a:effectLst>
              <a:sym typeface="Arial" panose="020B0604020202020204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/>
            </a:pPr>
            <a:r>
              <a:rPr lang="en-US" altLang="zh-TW" sz="6600" b="1" dirty="0">
                <a:solidFill>
                  <a:prstClr val="black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sym typeface="Arial" panose="020B0604020202020204"/>
              </a:rPr>
              <a:t>	</a:t>
            </a:r>
            <a:r>
              <a:rPr lang="zh-TW" altLang="en-US" sz="6600" b="1" dirty="0" smtClean="0">
                <a:solidFill>
                  <a:prstClr val="black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sym typeface="Arial" panose="020B0604020202020204"/>
              </a:rPr>
              <a:t>因此</a:t>
            </a:r>
            <a:r>
              <a:rPr lang="zh-TW" altLang="en-US" sz="6600" b="1" dirty="0">
                <a:solidFill>
                  <a:prstClr val="black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sym typeface="Arial" panose="020B0604020202020204"/>
              </a:rPr>
              <a:t>戰功能收</a:t>
            </a:r>
            <a:r>
              <a:rPr lang="zh-TW" altLang="en-US" sz="6600" b="1" dirty="0" smtClean="0">
                <a:solidFill>
                  <a:prstClr val="black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sym typeface="Arial" panose="020B0604020202020204"/>
              </a:rPr>
              <a:t>；</a:t>
            </a:r>
            <a:endParaRPr lang="zh-TW" altLang="en-US" sz="6600" b="1" dirty="0">
              <a:solidFill>
                <a:prstClr val="black"/>
              </a:solidFill>
              <a:effectLst>
                <a:glow rad="101600">
                  <a:prstClr val="white">
                    <a:alpha val="60000"/>
                  </a:prstClr>
                </a:glow>
              </a:effectLst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958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內容版面配置區 4"/>
          <p:cNvSpPr txBox="1">
            <a:spLocks/>
          </p:cNvSpPr>
          <p:nvPr/>
        </p:nvSpPr>
        <p:spPr>
          <a:xfrm>
            <a:off x="0" y="463295"/>
            <a:ext cx="12192000" cy="4171767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>
            <a:noAutofit/>
          </a:bodyPr>
          <a:lstStyle>
            <a:lvl1pPr marL="210312" indent="-210312" algn="l" defTabSz="914400" rtl="0" eaLnBrk="1" latinLnBrk="0" hangingPunct="1">
              <a:lnSpc>
                <a:spcPct val="90000"/>
              </a:lnSpc>
              <a:spcBef>
                <a:spcPts val="11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1pPr>
            <a:lvl2pPr marL="438912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2pPr>
            <a:lvl3pPr marL="6766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3pPr>
            <a:lvl4pPr marL="9052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4pPr>
            <a:lvl5pPr marL="11338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5pPr>
            <a:lvl6pPr marL="13624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910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196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482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/>
            </a:pPr>
            <a:r>
              <a:rPr lang="en-US" altLang="zh-TW" sz="6600" b="1" dirty="0" smtClean="0">
                <a:solidFill>
                  <a:prstClr val="black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sym typeface="Arial" panose="020B0604020202020204"/>
              </a:rPr>
              <a:t>	</a:t>
            </a:r>
            <a:r>
              <a:rPr lang="zh-TW" altLang="en-US" sz="6600" b="1" dirty="0" smtClean="0">
                <a:solidFill>
                  <a:prstClr val="black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sym typeface="Arial" panose="020B0604020202020204"/>
              </a:rPr>
              <a:t>當</a:t>
            </a:r>
            <a:r>
              <a:rPr lang="zh-TW" altLang="en-US" sz="6600" b="1" dirty="0">
                <a:solidFill>
                  <a:prstClr val="black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sym typeface="Arial" panose="020B0604020202020204"/>
              </a:rPr>
              <a:t>我自仗英豪</a:t>
            </a:r>
            <a:r>
              <a:rPr lang="zh-TW" altLang="en-US" sz="6600" b="1" dirty="0" smtClean="0">
                <a:solidFill>
                  <a:prstClr val="black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sym typeface="Arial" panose="020B0604020202020204"/>
              </a:rPr>
              <a:t>，</a:t>
            </a:r>
            <a:endParaRPr lang="en-US" altLang="zh-TW" sz="6600" b="1" dirty="0" smtClean="0">
              <a:solidFill>
                <a:prstClr val="black"/>
              </a:solidFill>
              <a:effectLst>
                <a:glow rad="101600">
                  <a:prstClr val="white">
                    <a:alpha val="60000"/>
                  </a:prstClr>
                </a:glow>
              </a:effectLst>
              <a:sym typeface="Arial" panose="020B0604020202020204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/>
            </a:pPr>
            <a:r>
              <a:rPr lang="en-US" altLang="zh-TW" sz="6600" b="1" dirty="0">
                <a:solidFill>
                  <a:prstClr val="black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sym typeface="Arial" panose="020B0604020202020204"/>
              </a:rPr>
              <a:t>	</a:t>
            </a:r>
            <a:r>
              <a:rPr lang="zh-TW" altLang="en-US" sz="6600" b="1" dirty="0" smtClean="0">
                <a:solidFill>
                  <a:prstClr val="black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sym typeface="Arial" panose="020B0604020202020204"/>
              </a:rPr>
              <a:t>一生</a:t>
            </a:r>
            <a:r>
              <a:rPr lang="zh-TW" altLang="en-US" sz="6600" b="1" dirty="0">
                <a:solidFill>
                  <a:prstClr val="black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sym typeface="Arial" panose="020B0604020202020204"/>
              </a:rPr>
              <a:t>常聞警報；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/>
            </a:pPr>
            <a:r>
              <a:rPr lang="en-US" altLang="zh-TW" sz="6600" b="1" dirty="0" smtClean="0">
                <a:solidFill>
                  <a:prstClr val="black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sym typeface="Arial" panose="020B0604020202020204"/>
              </a:rPr>
              <a:t>	</a:t>
            </a:r>
            <a:r>
              <a:rPr lang="zh-TW" altLang="en-US" sz="6600" b="1" dirty="0" smtClean="0">
                <a:solidFill>
                  <a:prstClr val="black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sym typeface="Arial" panose="020B0604020202020204"/>
              </a:rPr>
              <a:t>當</a:t>
            </a:r>
            <a:r>
              <a:rPr lang="zh-TW" altLang="en-US" sz="6600" b="1" dirty="0">
                <a:solidFill>
                  <a:prstClr val="black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sym typeface="Arial" panose="020B0604020202020204"/>
              </a:rPr>
              <a:t>我被囚於主臂間</a:t>
            </a:r>
            <a:r>
              <a:rPr lang="zh-TW" altLang="en-US" sz="6600" b="1" dirty="0" smtClean="0">
                <a:solidFill>
                  <a:prstClr val="black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sym typeface="Arial" panose="020B0604020202020204"/>
              </a:rPr>
              <a:t>，</a:t>
            </a:r>
            <a:endParaRPr lang="en-US" altLang="zh-TW" sz="6600" b="1" dirty="0" smtClean="0">
              <a:solidFill>
                <a:prstClr val="black"/>
              </a:solidFill>
              <a:effectLst>
                <a:glow rad="101600">
                  <a:prstClr val="white">
                    <a:alpha val="60000"/>
                  </a:prstClr>
                </a:glow>
              </a:effectLst>
              <a:sym typeface="Arial" panose="020B0604020202020204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/>
            </a:pPr>
            <a:r>
              <a:rPr lang="en-US" altLang="zh-TW" sz="6600" b="1" dirty="0">
                <a:solidFill>
                  <a:prstClr val="black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sym typeface="Arial" panose="020B0604020202020204"/>
              </a:rPr>
              <a:t>	</a:t>
            </a:r>
            <a:r>
              <a:rPr lang="zh-TW" altLang="en-US" sz="6600" b="1" dirty="0" smtClean="0">
                <a:solidFill>
                  <a:prstClr val="black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sym typeface="Arial" panose="020B0604020202020204"/>
              </a:rPr>
              <a:t>反</a:t>
            </a:r>
            <a:r>
              <a:rPr lang="zh-TW" altLang="en-US" sz="6600" b="1" dirty="0">
                <a:solidFill>
                  <a:prstClr val="black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sym typeface="Arial" panose="020B0604020202020204"/>
              </a:rPr>
              <a:t>得堅強依靠。</a:t>
            </a:r>
          </a:p>
        </p:txBody>
      </p:sp>
    </p:spTree>
    <p:extLst>
      <p:ext uri="{BB962C8B-B14F-4D97-AF65-F5344CB8AC3E}">
        <p14:creationId xmlns:p14="http://schemas.microsoft.com/office/powerpoint/2010/main" val="1918371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內容版面配置區 4"/>
          <p:cNvSpPr txBox="1">
            <a:spLocks/>
          </p:cNvSpPr>
          <p:nvPr/>
        </p:nvSpPr>
        <p:spPr>
          <a:xfrm>
            <a:off x="0" y="463296"/>
            <a:ext cx="12192000" cy="4576438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>
            <a:noAutofit/>
          </a:bodyPr>
          <a:lstStyle>
            <a:lvl1pPr marL="210312" indent="-210312" algn="l" defTabSz="914400" rtl="0" eaLnBrk="1" latinLnBrk="0" hangingPunct="1">
              <a:lnSpc>
                <a:spcPct val="90000"/>
              </a:lnSpc>
              <a:spcBef>
                <a:spcPts val="11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1pPr>
            <a:lvl2pPr marL="438912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2pPr>
            <a:lvl3pPr marL="6766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3pPr>
            <a:lvl4pPr marL="9052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4pPr>
            <a:lvl5pPr marL="11338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5pPr>
            <a:lvl6pPr marL="13624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910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196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482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/>
            </a:pPr>
            <a:r>
              <a:rPr lang="en-US" altLang="zh-TW" sz="6600" b="1" dirty="0" smtClean="0">
                <a:solidFill>
                  <a:prstClr val="black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sym typeface="Arial" panose="020B0604020202020204"/>
              </a:rPr>
              <a:t>3. </a:t>
            </a:r>
            <a:r>
              <a:rPr lang="zh-TW" altLang="en-US" sz="6600" b="1" dirty="0" smtClean="0">
                <a:solidFill>
                  <a:prstClr val="black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sym typeface="Arial" panose="020B0604020202020204"/>
              </a:rPr>
              <a:t>敬</a:t>
            </a:r>
            <a:r>
              <a:rPr lang="zh-TW" altLang="en-US" sz="6600" b="1" dirty="0">
                <a:solidFill>
                  <a:prstClr val="black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sym typeface="Arial" panose="020B0604020202020204"/>
              </a:rPr>
              <a:t>拜，尊崇，感謝</a:t>
            </a:r>
            <a:r>
              <a:rPr lang="zh-TW" altLang="en-US" sz="6600" b="1" dirty="0" smtClean="0">
                <a:solidFill>
                  <a:prstClr val="black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sym typeface="Arial" panose="020B0604020202020204"/>
              </a:rPr>
              <a:t>，讚揚，</a:t>
            </a:r>
            <a:endParaRPr lang="en-US" altLang="zh-TW" sz="6600" b="1" dirty="0" smtClean="0">
              <a:solidFill>
                <a:prstClr val="black"/>
              </a:solidFill>
              <a:effectLst>
                <a:glow rad="101600">
                  <a:prstClr val="white">
                    <a:alpha val="60000"/>
                  </a:prstClr>
                </a:glow>
              </a:effectLst>
              <a:sym typeface="Arial" panose="020B0604020202020204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/>
            </a:pPr>
            <a:r>
              <a:rPr lang="en-US" altLang="zh-TW" sz="6600" b="1" dirty="0">
                <a:solidFill>
                  <a:prstClr val="black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sym typeface="Arial" panose="020B0604020202020204"/>
              </a:rPr>
              <a:t>	</a:t>
            </a:r>
            <a:r>
              <a:rPr lang="zh-TW" altLang="en-US" sz="6600" b="1" dirty="0" smtClean="0">
                <a:solidFill>
                  <a:prstClr val="black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sym typeface="Arial" panose="020B0604020202020204"/>
              </a:rPr>
              <a:t>我</a:t>
            </a:r>
            <a:r>
              <a:rPr lang="zh-TW" altLang="en-US" sz="6600" b="1" dirty="0">
                <a:solidFill>
                  <a:prstClr val="black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sym typeface="Arial" panose="020B0604020202020204"/>
              </a:rPr>
              <a:t>等同心獻心香，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/>
            </a:pPr>
            <a:r>
              <a:rPr lang="zh-TW" altLang="en-US" sz="6600" b="1" dirty="0">
                <a:solidFill>
                  <a:prstClr val="black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sym typeface="Arial" panose="020B0604020202020204"/>
              </a:rPr>
              <a:t>    老少同聲讚美高唱</a:t>
            </a:r>
            <a:r>
              <a:rPr lang="zh-TW" altLang="en-US" sz="6600" b="1" dirty="0" smtClean="0">
                <a:solidFill>
                  <a:prstClr val="black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sym typeface="Arial" panose="020B0604020202020204"/>
              </a:rPr>
              <a:t>，</a:t>
            </a:r>
            <a:endParaRPr lang="en-US" altLang="zh-TW" sz="6600" b="1" dirty="0" smtClean="0">
              <a:solidFill>
                <a:prstClr val="black"/>
              </a:solidFill>
              <a:effectLst>
                <a:glow rad="101600">
                  <a:prstClr val="white">
                    <a:alpha val="60000"/>
                  </a:prstClr>
                </a:glow>
              </a:effectLst>
              <a:sym typeface="Arial" panose="020B0604020202020204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/>
            </a:pPr>
            <a:r>
              <a:rPr lang="en-US" altLang="zh-TW" sz="6600" b="1" dirty="0">
                <a:solidFill>
                  <a:prstClr val="black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sym typeface="Arial" panose="020B0604020202020204"/>
              </a:rPr>
              <a:t>	</a:t>
            </a:r>
            <a:r>
              <a:rPr lang="zh-TW" altLang="en-US" sz="6600" b="1" dirty="0" smtClean="0">
                <a:solidFill>
                  <a:prstClr val="black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sym typeface="Arial" panose="020B0604020202020204"/>
              </a:rPr>
              <a:t>屈膝</a:t>
            </a:r>
            <a:r>
              <a:rPr lang="zh-TW" altLang="en-US" sz="6600" b="1" dirty="0">
                <a:solidFill>
                  <a:prstClr val="black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sym typeface="Arial" panose="020B0604020202020204"/>
              </a:rPr>
              <a:t>敬拜多歡暢</a:t>
            </a:r>
            <a:r>
              <a:rPr lang="zh-TW" altLang="en-US" sz="6600" b="1" dirty="0" smtClean="0">
                <a:solidFill>
                  <a:prstClr val="black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sym typeface="Arial" panose="020B0604020202020204"/>
              </a:rPr>
              <a:t>：</a:t>
            </a:r>
            <a:endParaRPr lang="zh-TW" altLang="en-US" sz="6600" b="1" dirty="0">
              <a:solidFill>
                <a:prstClr val="black"/>
              </a:solidFill>
              <a:effectLst>
                <a:glow rad="101600">
                  <a:prstClr val="white">
                    <a:alpha val="60000"/>
                  </a:prstClr>
                </a:glow>
              </a:effectLst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574252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內容版面配置區 4"/>
          <p:cNvSpPr txBox="1">
            <a:spLocks/>
          </p:cNvSpPr>
          <p:nvPr/>
        </p:nvSpPr>
        <p:spPr>
          <a:xfrm>
            <a:off x="0" y="463295"/>
            <a:ext cx="12192000" cy="4171767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>
            <a:noAutofit/>
          </a:bodyPr>
          <a:lstStyle>
            <a:lvl1pPr marL="210312" indent="-210312" algn="l" defTabSz="914400" rtl="0" eaLnBrk="1" latinLnBrk="0" hangingPunct="1">
              <a:lnSpc>
                <a:spcPct val="90000"/>
              </a:lnSpc>
              <a:spcBef>
                <a:spcPts val="11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1pPr>
            <a:lvl2pPr marL="438912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2pPr>
            <a:lvl3pPr marL="6766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3pPr>
            <a:lvl4pPr marL="9052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4pPr>
            <a:lvl5pPr marL="11338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5pPr>
            <a:lvl6pPr marL="13624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910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196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482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/>
            </a:pPr>
            <a:r>
              <a:rPr lang="en-US" altLang="zh-TW" sz="6600" b="1" dirty="0" smtClean="0">
                <a:solidFill>
                  <a:prstClr val="black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sym typeface="Arial" panose="020B0604020202020204"/>
              </a:rPr>
              <a:t>2. </a:t>
            </a:r>
            <a:r>
              <a:rPr lang="zh-TW" altLang="en-US" sz="6600" b="1" dirty="0" smtClean="0">
                <a:solidFill>
                  <a:prstClr val="black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sym typeface="Arial" panose="020B0604020202020204"/>
              </a:rPr>
              <a:t>未曾</a:t>
            </a:r>
            <a:r>
              <a:rPr lang="zh-TW" altLang="en-US" sz="6600" b="1" dirty="0">
                <a:solidFill>
                  <a:prstClr val="black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sym typeface="Arial" panose="020B0604020202020204"/>
              </a:rPr>
              <a:t>尋見救主</a:t>
            </a:r>
            <a:r>
              <a:rPr lang="zh-TW" altLang="en-US" sz="6600" b="1" dirty="0" smtClean="0">
                <a:solidFill>
                  <a:prstClr val="black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sym typeface="Arial" panose="020B0604020202020204"/>
              </a:rPr>
              <a:t>，</a:t>
            </a:r>
            <a:endParaRPr lang="en-US" altLang="zh-TW" sz="6600" b="1" dirty="0" smtClean="0">
              <a:solidFill>
                <a:prstClr val="black"/>
              </a:solidFill>
              <a:effectLst>
                <a:glow rad="101600">
                  <a:prstClr val="white">
                    <a:alpha val="60000"/>
                  </a:prstClr>
                </a:glow>
              </a:effectLst>
              <a:sym typeface="Arial" panose="020B0604020202020204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/>
            </a:pPr>
            <a:r>
              <a:rPr lang="en-US" altLang="zh-TW" sz="6600" b="1" dirty="0">
                <a:solidFill>
                  <a:prstClr val="black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sym typeface="Arial" panose="020B0604020202020204"/>
              </a:rPr>
              <a:t>	</a:t>
            </a:r>
            <a:r>
              <a:rPr lang="zh-TW" altLang="en-US" sz="6600" b="1" dirty="0" smtClean="0">
                <a:solidFill>
                  <a:prstClr val="black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sym typeface="Arial" panose="020B0604020202020204"/>
              </a:rPr>
              <a:t>我</a:t>
            </a:r>
            <a:r>
              <a:rPr lang="zh-TW" altLang="en-US" sz="6600" b="1" dirty="0">
                <a:solidFill>
                  <a:prstClr val="black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sym typeface="Arial" panose="020B0604020202020204"/>
              </a:rPr>
              <a:t>心軟弱貧窮</a:t>
            </a:r>
            <a:r>
              <a:rPr lang="zh-TW" altLang="en-US" sz="6600" b="1" dirty="0" smtClean="0">
                <a:solidFill>
                  <a:prstClr val="black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sym typeface="Arial" panose="020B0604020202020204"/>
              </a:rPr>
              <a:t>：</a:t>
            </a:r>
            <a:endParaRPr lang="en-US" altLang="zh-TW" sz="6600" b="1" dirty="0" smtClean="0">
              <a:solidFill>
                <a:prstClr val="black"/>
              </a:solidFill>
              <a:effectLst>
                <a:glow rad="101600">
                  <a:prstClr val="white">
                    <a:alpha val="60000"/>
                  </a:prstClr>
                </a:glow>
              </a:effectLst>
              <a:sym typeface="Arial" panose="020B0604020202020204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/>
            </a:pPr>
            <a:r>
              <a:rPr lang="en-US" altLang="zh-TW" sz="6600" b="1" dirty="0">
                <a:solidFill>
                  <a:prstClr val="black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sym typeface="Arial" panose="020B0604020202020204"/>
              </a:rPr>
              <a:t>	</a:t>
            </a:r>
            <a:r>
              <a:rPr lang="zh-TW" altLang="en-US" sz="6600" b="1" dirty="0" smtClean="0">
                <a:solidFill>
                  <a:prstClr val="black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sym typeface="Arial" panose="020B0604020202020204"/>
              </a:rPr>
              <a:t>隨</a:t>
            </a:r>
            <a:r>
              <a:rPr lang="zh-TW" altLang="en-US" sz="6600" b="1" dirty="0">
                <a:solidFill>
                  <a:prstClr val="black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sym typeface="Arial" panose="020B0604020202020204"/>
              </a:rPr>
              <a:t>風顛倒，逐水飄流</a:t>
            </a:r>
            <a:r>
              <a:rPr lang="zh-TW" altLang="en-US" sz="6600" b="1" dirty="0" smtClean="0">
                <a:solidFill>
                  <a:prstClr val="black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sym typeface="Arial" panose="020B0604020202020204"/>
              </a:rPr>
              <a:t>，</a:t>
            </a:r>
            <a:endParaRPr lang="en-US" altLang="zh-TW" sz="6600" b="1" dirty="0" smtClean="0">
              <a:solidFill>
                <a:prstClr val="black"/>
              </a:solidFill>
              <a:effectLst>
                <a:glow rad="101600">
                  <a:prstClr val="white">
                    <a:alpha val="60000"/>
                  </a:prstClr>
                </a:glow>
              </a:effectLst>
              <a:sym typeface="Arial" panose="020B0604020202020204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/>
            </a:pPr>
            <a:r>
              <a:rPr lang="en-US" altLang="zh-TW" sz="6600" b="1" dirty="0">
                <a:solidFill>
                  <a:prstClr val="black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sym typeface="Arial" panose="020B0604020202020204"/>
              </a:rPr>
              <a:t>	</a:t>
            </a:r>
            <a:r>
              <a:rPr lang="zh-TW" altLang="en-US" sz="6600" b="1" dirty="0" smtClean="0">
                <a:solidFill>
                  <a:prstClr val="black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sym typeface="Arial" panose="020B0604020202020204"/>
              </a:rPr>
              <a:t>沒有</a:t>
            </a:r>
            <a:r>
              <a:rPr lang="zh-TW" altLang="en-US" sz="6600" b="1" dirty="0">
                <a:solidFill>
                  <a:prstClr val="black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sym typeface="Arial" panose="020B0604020202020204"/>
              </a:rPr>
              <a:t>沉着舉動</a:t>
            </a:r>
            <a:r>
              <a:rPr lang="zh-TW" altLang="en-US" sz="6600" b="1" dirty="0" smtClean="0">
                <a:solidFill>
                  <a:prstClr val="black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sym typeface="Arial" panose="020B0604020202020204"/>
              </a:rPr>
              <a:t>：</a:t>
            </a:r>
            <a:endParaRPr lang="zh-TW" altLang="en-US" sz="6600" b="1" dirty="0">
              <a:solidFill>
                <a:prstClr val="black"/>
              </a:solidFill>
              <a:effectLst>
                <a:glow rad="101600">
                  <a:prstClr val="white">
                    <a:alpha val="60000"/>
                  </a:prstClr>
                </a:glow>
              </a:effectLst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661998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內容版面配置區 4"/>
          <p:cNvSpPr txBox="1">
            <a:spLocks/>
          </p:cNvSpPr>
          <p:nvPr/>
        </p:nvSpPr>
        <p:spPr>
          <a:xfrm>
            <a:off x="0" y="463295"/>
            <a:ext cx="12192000" cy="4171767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>
            <a:noAutofit/>
          </a:bodyPr>
          <a:lstStyle>
            <a:lvl1pPr marL="210312" indent="-210312" algn="l" defTabSz="914400" rtl="0" eaLnBrk="1" latinLnBrk="0" hangingPunct="1">
              <a:lnSpc>
                <a:spcPct val="90000"/>
              </a:lnSpc>
              <a:spcBef>
                <a:spcPts val="11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1pPr>
            <a:lvl2pPr marL="438912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2pPr>
            <a:lvl3pPr marL="6766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3pPr>
            <a:lvl4pPr marL="9052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4pPr>
            <a:lvl5pPr marL="11338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5pPr>
            <a:lvl6pPr marL="13624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910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196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482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/>
            </a:pPr>
            <a:r>
              <a:rPr lang="en-US" altLang="zh-TW" sz="6600" b="1" dirty="0" smtClean="0">
                <a:solidFill>
                  <a:prstClr val="black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sym typeface="Arial" panose="020B0604020202020204"/>
              </a:rPr>
              <a:t>	</a:t>
            </a:r>
            <a:r>
              <a:rPr lang="zh-TW" altLang="en-US" sz="6600" b="1" dirty="0" smtClean="0">
                <a:solidFill>
                  <a:prstClr val="black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sym typeface="Arial" panose="020B0604020202020204"/>
              </a:rPr>
              <a:t>未經</a:t>
            </a:r>
            <a:r>
              <a:rPr lang="zh-TW" altLang="en-US" sz="6600" b="1" dirty="0">
                <a:solidFill>
                  <a:prstClr val="black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sym typeface="Arial" panose="020B0604020202020204"/>
              </a:rPr>
              <a:t>主繩束縛</a:t>
            </a:r>
            <a:r>
              <a:rPr lang="zh-TW" altLang="en-US" sz="6600" b="1" dirty="0" smtClean="0">
                <a:solidFill>
                  <a:prstClr val="black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sym typeface="Arial" panose="020B0604020202020204"/>
              </a:rPr>
              <a:t>，</a:t>
            </a:r>
            <a:endParaRPr lang="en-US" altLang="zh-TW" sz="6600" b="1" dirty="0" smtClean="0">
              <a:solidFill>
                <a:prstClr val="black"/>
              </a:solidFill>
              <a:effectLst>
                <a:glow rad="101600">
                  <a:prstClr val="white">
                    <a:alpha val="60000"/>
                  </a:prstClr>
                </a:glow>
              </a:effectLst>
              <a:sym typeface="Arial" panose="020B0604020202020204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/>
            </a:pPr>
            <a:r>
              <a:rPr lang="en-US" altLang="zh-TW" sz="6600" b="1" dirty="0">
                <a:solidFill>
                  <a:prstClr val="black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sym typeface="Arial" panose="020B0604020202020204"/>
              </a:rPr>
              <a:t>	</a:t>
            </a:r>
            <a:r>
              <a:rPr lang="zh-TW" altLang="en-US" sz="6600" b="1" dirty="0" smtClean="0">
                <a:solidFill>
                  <a:prstClr val="black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sym typeface="Arial" panose="020B0604020202020204"/>
              </a:rPr>
              <a:t>不能</a:t>
            </a:r>
            <a:r>
              <a:rPr lang="zh-TW" altLang="en-US" sz="6600" b="1" dirty="0">
                <a:solidFill>
                  <a:prstClr val="black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sym typeface="Arial" panose="020B0604020202020204"/>
              </a:rPr>
              <a:t>自由行止；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/>
            </a:pPr>
            <a:r>
              <a:rPr lang="en-US" altLang="zh-TW" sz="6600" b="1" dirty="0" smtClean="0">
                <a:solidFill>
                  <a:prstClr val="black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sym typeface="Arial" panose="020B0604020202020204"/>
              </a:rPr>
              <a:t>	</a:t>
            </a:r>
            <a:r>
              <a:rPr lang="zh-TW" altLang="en-US" sz="6600" b="1" dirty="0" smtClean="0">
                <a:solidFill>
                  <a:prstClr val="black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sym typeface="Arial" panose="020B0604020202020204"/>
              </a:rPr>
              <a:t>既</a:t>
            </a:r>
            <a:r>
              <a:rPr lang="zh-TW" altLang="en-US" sz="6600" b="1" dirty="0">
                <a:solidFill>
                  <a:prstClr val="black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sym typeface="Arial" panose="020B0604020202020204"/>
              </a:rPr>
              <a:t>入主愛被縛為囚</a:t>
            </a:r>
            <a:r>
              <a:rPr lang="zh-TW" altLang="en-US" sz="6600" b="1" dirty="0" smtClean="0">
                <a:solidFill>
                  <a:prstClr val="black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sym typeface="Arial" panose="020B0604020202020204"/>
              </a:rPr>
              <a:t>，</a:t>
            </a:r>
            <a:endParaRPr lang="en-US" altLang="zh-TW" sz="6600" b="1" dirty="0" smtClean="0">
              <a:solidFill>
                <a:prstClr val="black"/>
              </a:solidFill>
              <a:effectLst>
                <a:glow rad="101600">
                  <a:prstClr val="white">
                    <a:alpha val="60000"/>
                  </a:prstClr>
                </a:glow>
              </a:effectLst>
              <a:sym typeface="Arial" panose="020B0604020202020204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/>
            </a:pPr>
            <a:r>
              <a:rPr lang="en-US" altLang="zh-TW" sz="6600" b="1" dirty="0">
                <a:solidFill>
                  <a:prstClr val="black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sym typeface="Arial" panose="020B0604020202020204"/>
              </a:rPr>
              <a:t>	</a:t>
            </a:r>
            <a:r>
              <a:rPr lang="zh-TW" altLang="en-US" sz="6600" b="1" dirty="0" smtClean="0">
                <a:solidFill>
                  <a:prstClr val="black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sym typeface="Arial" panose="020B0604020202020204"/>
              </a:rPr>
              <a:t>才能</a:t>
            </a:r>
            <a:r>
              <a:rPr lang="zh-TW" altLang="en-US" sz="6600" b="1" dirty="0">
                <a:solidFill>
                  <a:prstClr val="black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sym typeface="Arial" panose="020B0604020202020204"/>
              </a:rPr>
              <a:t>永生永治。</a:t>
            </a:r>
          </a:p>
        </p:txBody>
      </p:sp>
    </p:spTree>
    <p:extLst>
      <p:ext uri="{BB962C8B-B14F-4D97-AF65-F5344CB8AC3E}">
        <p14:creationId xmlns:p14="http://schemas.microsoft.com/office/powerpoint/2010/main" val="1830476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內容版面配置區 4"/>
          <p:cNvSpPr txBox="1">
            <a:spLocks/>
          </p:cNvSpPr>
          <p:nvPr/>
        </p:nvSpPr>
        <p:spPr>
          <a:xfrm>
            <a:off x="0" y="463295"/>
            <a:ext cx="12192000" cy="4171767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>
            <a:noAutofit/>
          </a:bodyPr>
          <a:lstStyle>
            <a:lvl1pPr marL="210312" indent="-210312" algn="l" defTabSz="914400" rtl="0" eaLnBrk="1" latinLnBrk="0" hangingPunct="1">
              <a:lnSpc>
                <a:spcPct val="90000"/>
              </a:lnSpc>
              <a:spcBef>
                <a:spcPts val="11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1pPr>
            <a:lvl2pPr marL="438912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2pPr>
            <a:lvl3pPr marL="6766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3pPr>
            <a:lvl4pPr marL="9052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4pPr>
            <a:lvl5pPr marL="11338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5pPr>
            <a:lvl6pPr marL="13624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910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196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482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/>
            </a:pPr>
            <a:r>
              <a:rPr lang="en-US" altLang="zh-TW" sz="6600" b="1" dirty="0" smtClean="0">
                <a:solidFill>
                  <a:prstClr val="black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sym typeface="Arial" panose="020B0604020202020204"/>
              </a:rPr>
              <a:t>3. </a:t>
            </a:r>
            <a:r>
              <a:rPr lang="zh-TW" altLang="en-US" sz="6600" b="1" dirty="0" smtClean="0">
                <a:solidFill>
                  <a:prstClr val="black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sym typeface="Arial" panose="020B0604020202020204"/>
              </a:rPr>
              <a:t>未曾</a:t>
            </a:r>
            <a:r>
              <a:rPr lang="zh-TW" altLang="en-US" sz="6600" b="1" dirty="0">
                <a:solidFill>
                  <a:prstClr val="black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sym typeface="Arial" panose="020B0604020202020204"/>
              </a:rPr>
              <a:t>服事救主</a:t>
            </a:r>
            <a:r>
              <a:rPr lang="zh-TW" altLang="en-US" sz="6600" b="1" dirty="0" smtClean="0">
                <a:solidFill>
                  <a:prstClr val="black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sym typeface="Arial" panose="020B0604020202020204"/>
              </a:rPr>
              <a:t>，</a:t>
            </a:r>
            <a:endParaRPr lang="en-US" altLang="zh-TW" sz="6600" b="1" dirty="0" smtClean="0">
              <a:solidFill>
                <a:prstClr val="black"/>
              </a:solidFill>
              <a:effectLst>
                <a:glow rad="101600">
                  <a:prstClr val="white">
                    <a:alpha val="60000"/>
                  </a:prstClr>
                </a:glow>
              </a:effectLst>
              <a:sym typeface="Arial" panose="020B0604020202020204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/>
            </a:pPr>
            <a:r>
              <a:rPr lang="en-US" altLang="zh-TW" sz="6600" b="1" dirty="0">
                <a:solidFill>
                  <a:prstClr val="black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sym typeface="Arial" panose="020B0604020202020204"/>
              </a:rPr>
              <a:t>	</a:t>
            </a:r>
            <a:r>
              <a:rPr lang="zh-TW" altLang="en-US" sz="6600" b="1" dirty="0" smtClean="0">
                <a:solidFill>
                  <a:prstClr val="black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sym typeface="Arial" panose="020B0604020202020204"/>
              </a:rPr>
              <a:t>我</a:t>
            </a:r>
            <a:r>
              <a:rPr lang="zh-TW" altLang="en-US" sz="6600" b="1" dirty="0">
                <a:solidFill>
                  <a:prstClr val="black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sym typeface="Arial" panose="020B0604020202020204"/>
              </a:rPr>
              <a:t>力渺小低微</a:t>
            </a:r>
            <a:r>
              <a:rPr lang="zh-TW" altLang="en-US" sz="6600" b="1" dirty="0" smtClean="0">
                <a:solidFill>
                  <a:prstClr val="black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sym typeface="Arial" panose="020B0604020202020204"/>
              </a:rPr>
              <a:t>，</a:t>
            </a:r>
            <a:endParaRPr lang="en-US" altLang="zh-TW" sz="6600" b="1" dirty="0" smtClean="0">
              <a:solidFill>
                <a:prstClr val="black"/>
              </a:solidFill>
              <a:effectLst>
                <a:glow rad="101600">
                  <a:prstClr val="white">
                    <a:alpha val="60000"/>
                  </a:prstClr>
                </a:glow>
              </a:effectLst>
              <a:sym typeface="Arial" panose="020B0604020202020204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/>
            </a:pPr>
            <a:r>
              <a:rPr lang="en-US" altLang="zh-TW" sz="6600" b="1" dirty="0">
                <a:solidFill>
                  <a:prstClr val="black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sym typeface="Arial" panose="020B0604020202020204"/>
              </a:rPr>
              <a:t>	</a:t>
            </a:r>
            <a:r>
              <a:rPr lang="zh-TW" altLang="en-US" sz="6600" b="1" dirty="0" smtClean="0">
                <a:solidFill>
                  <a:prstClr val="black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sym typeface="Arial" panose="020B0604020202020204"/>
              </a:rPr>
              <a:t>缺乏</a:t>
            </a:r>
            <a:r>
              <a:rPr lang="zh-TW" altLang="en-US" sz="6600" b="1" dirty="0">
                <a:solidFill>
                  <a:prstClr val="black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sym typeface="Arial" panose="020B0604020202020204"/>
              </a:rPr>
              <a:t>所需神光，靈火</a:t>
            </a:r>
            <a:r>
              <a:rPr lang="zh-TW" altLang="en-US" sz="6600" b="1" dirty="0" smtClean="0">
                <a:solidFill>
                  <a:prstClr val="black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sym typeface="Arial" panose="020B0604020202020204"/>
              </a:rPr>
              <a:t>，</a:t>
            </a:r>
            <a:endParaRPr lang="en-US" altLang="zh-TW" sz="6600" b="1" dirty="0" smtClean="0">
              <a:solidFill>
                <a:prstClr val="black"/>
              </a:solidFill>
              <a:effectLst>
                <a:glow rad="101600">
                  <a:prstClr val="white">
                    <a:alpha val="60000"/>
                  </a:prstClr>
                </a:glow>
              </a:effectLst>
              <a:sym typeface="Arial" panose="020B0604020202020204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/>
            </a:pPr>
            <a:r>
              <a:rPr lang="en-US" altLang="zh-TW" sz="6600" b="1" dirty="0">
                <a:solidFill>
                  <a:prstClr val="black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sym typeface="Arial" panose="020B0604020202020204"/>
              </a:rPr>
              <a:t>	</a:t>
            </a:r>
            <a:r>
              <a:rPr lang="zh-TW" altLang="en-US" sz="6600" b="1" dirty="0" smtClean="0">
                <a:solidFill>
                  <a:prstClr val="black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sym typeface="Arial" panose="020B0604020202020204"/>
              </a:rPr>
              <a:t>春風</a:t>
            </a:r>
            <a:r>
              <a:rPr lang="zh-TW" altLang="en-US" sz="6600" b="1" dirty="0">
                <a:solidFill>
                  <a:prstClr val="black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sym typeface="Arial" panose="020B0604020202020204"/>
              </a:rPr>
              <a:t>所帶生機</a:t>
            </a:r>
            <a:r>
              <a:rPr lang="zh-TW" altLang="en-US" sz="6600" b="1" dirty="0" smtClean="0">
                <a:solidFill>
                  <a:prstClr val="black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sym typeface="Arial" panose="020B0604020202020204"/>
              </a:rPr>
              <a:t>；</a:t>
            </a:r>
            <a:endParaRPr lang="zh-TW" altLang="en-US" sz="6600" b="1" dirty="0">
              <a:solidFill>
                <a:prstClr val="black"/>
              </a:solidFill>
              <a:effectLst>
                <a:glow rad="101600">
                  <a:prstClr val="white">
                    <a:alpha val="60000"/>
                  </a:prstClr>
                </a:glow>
              </a:effectLst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706870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內容版面配置區 4"/>
          <p:cNvSpPr txBox="1">
            <a:spLocks/>
          </p:cNvSpPr>
          <p:nvPr/>
        </p:nvSpPr>
        <p:spPr>
          <a:xfrm>
            <a:off x="0" y="463295"/>
            <a:ext cx="12192000" cy="4171767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>
            <a:noAutofit/>
          </a:bodyPr>
          <a:lstStyle>
            <a:lvl1pPr marL="210312" indent="-210312" algn="l" defTabSz="914400" rtl="0" eaLnBrk="1" latinLnBrk="0" hangingPunct="1">
              <a:lnSpc>
                <a:spcPct val="90000"/>
              </a:lnSpc>
              <a:spcBef>
                <a:spcPts val="11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1pPr>
            <a:lvl2pPr marL="438912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2pPr>
            <a:lvl3pPr marL="6766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3pPr>
            <a:lvl4pPr marL="9052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4pPr>
            <a:lvl5pPr marL="11338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5pPr>
            <a:lvl6pPr marL="13624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910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196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482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/>
            </a:pPr>
            <a:r>
              <a:rPr lang="en-US" altLang="zh-TW" sz="6600" b="1" dirty="0" smtClean="0">
                <a:solidFill>
                  <a:prstClr val="black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sym typeface="Arial" panose="020B0604020202020204"/>
              </a:rPr>
              <a:t>	</a:t>
            </a:r>
            <a:r>
              <a:rPr lang="zh-TW" altLang="en-US" sz="6600" b="1" dirty="0" smtClean="0">
                <a:solidFill>
                  <a:prstClr val="black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sym typeface="Arial" panose="020B0604020202020204"/>
              </a:rPr>
              <a:t>未經</a:t>
            </a:r>
            <a:r>
              <a:rPr lang="zh-TW" altLang="en-US" sz="6600" b="1" dirty="0">
                <a:solidFill>
                  <a:prstClr val="black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sym typeface="Arial" panose="020B0604020202020204"/>
              </a:rPr>
              <a:t>主力轉移</a:t>
            </a:r>
            <a:r>
              <a:rPr lang="zh-TW" altLang="en-US" sz="6600" b="1" dirty="0" smtClean="0">
                <a:solidFill>
                  <a:prstClr val="black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sym typeface="Arial" panose="020B0604020202020204"/>
              </a:rPr>
              <a:t>，</a:t>
            </a:r>
            <a:endParaRPr lang="en-US" altLang="zh-TW" sz="6600" b="1" dirty="0" smtClean="0">
              <a:solidFill>
                <a:prstClr val="black"/>
              </a:solidFill>
              <a:effectLst>
                <a:glow rad="101600">
                  <a:prstClr val="white">
                    <a:alpha val="60000"/>
                  </a:prstClr>
                </a:glow>
              </a:effectLst>
              <a:sym typeface="Arial" panose="020B0604020202020204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/>
            </a:pPr>
            <a:r>
              <a:rPr lang="en-US" altLang="zh-TW" sz="6600" b="1" dirty="0">
                <a:solidFill>
                  <a:prstClr val="black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sym typeface="Arial" panose="020B0604020202020204"/>
              </a:rPr>
              <a:t>	</a:t>
            </a:r>
            <a:r>
              <a:rPr lang="zh-TW" altLang="en-US" sz="6600" b="1" dirty="0" smtClean="0">
                <a:solidFill>
                  <a:prstClr val="black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sym typeface="Arial" panose="020B0604020202020204"/>
              </a:rPr>
              <a:t>不能</a:t>
            </a:r>
            <a:r>
              <a:rPr lang="zh-TW" altLang="en-US" sz="6600" b="1" dirty="0">
                <a:solidFill>
                  <a:prstClr val="black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sym typeface="Arial" panose="020B0604020202020204"/>
              </a:rPr>
              <a:t>轉移世界</a:t>
            </a:r>
            <a:r>
              <a:rPr lang="zh-TW" altLang="en-US" sz="6600" b="1" dirty="0" smtClean="0">
                <a:solidFill>
                  <a:prstClr val="black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sym typeface="Arial" panose="020B0604020202020204"/>
              </a:rPr>
              <a:t>，</a:t>
            </a:r>
            <a:endParaRPr lang="en-US" altLang="zh-TW" sz="6600" b="1" dirty="0" smtClean="0">
              <a:solidFill>
                <a:prstClr val="black"/>
              </a:solidFill>
              <a:effectLst>
                <a:glow rad="101600">
                  <a:prstClr val="white">
                    <a:alpha val="60000"/>
                  </a:prstClr>
                </a:glow>
              </a:effectLst>
              <a:sym typeface="Arial" panose="020B0604020202020204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/>
            </a:pPr>
            <a:r>
              <a:rPr lang="en-US" altLang="zh-TW" sz="6600" b="1" dirty="0">
                <a:solidFill>
                  <a:prstClr val="black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sym typeface="Arial" panose="020B0604020202020204"/>
              </a:rPr>
              <a:t>	</a:t>
            </a:r>
            <a:r>
              <a:rPr lang="zh-TW" altLang="en-US" sz="6600" b="1" dirty="0" smtClean="0">
                <a:solidFill>
                  <a:prstClr val="black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sym typeface="Arial" panose="020B0604020202020204"/>
              </a:rPr>
              <a:t>未經</a:t>
            </a:r>
            <a:r>
              <a:rPr lang="zh-TW" altLang="en-US" sz="6600" b="1" dirty="0">
                <a:solidFill>
                  <a:prstClr val="black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sym typeface="Arial" panose="020B0604020202020204"/>
              </a:rPr>
              <a:t>主氣吹拂，呼嘘</a:t>
            </a:r>
            <a:r>
              <a:rPr lang="zh-TW" altLang="en-US" sz="6600" b="1" dirty="0" smtClean="0">
                <a:solidFill>
                  <a:prstClr val="black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sym typeface="Arial" panose="020B0604020202020204"/>
              </a:rPr>
              <a:t>，</a:t>
            </a:r>
            <a:endParaRPr lang="en-US" altLang="zh-TW" sz="6600" b="1" dirty="0" smtClean="0">
              <a:solidFill>
                <a:prstClr val="black"/>
              </a:solidFill>
              <a:effectLst>
                <a:glow rad="101600">
                  <a:prstClr val="white">
                    <a:alpha val="60000"/>
                  </a:prstClr>
                </a:glow>
              </a:effectLst>
              <a:sym typeface="Arial" panose="020B0604020202020204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/>
            </a:pPr>
            <a:r>
              <a:rPr lang="en-US" altLang="zh-TW" sz="6600" b="1" dirty="0">
                <a:solidFill>
                  <a:prstClr val="black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sym typeface="Arial" panose="020B0604020202020204"/>
              </a:rPr>
              <a:t>	</a:t>
            </a:r>
            <a:r>
              <a:rPr lang="zh-TW" altLang="en-US" sz="6600" b="1" dirty="0" smtClean="0">
                <a:solidFill>
                  <a:prstClr val="black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sym typeface="Arial" panose="020B0604020202020204"/>
              </a:rPr>
              <a:t>旌旗</a:t>
            </a:r>
            <a:r>
              <a:rPr lang="zh-TW" altLang="en-US" sz="6600" b="1" dirty="0">
                <a:solidFill>
                  <a:prstClr val="black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sym typeface="Arial" panose="020B0604020202020204"/>
              </a:rPr>
              <a:t>不能展開。</a:t>
            </a:r>
          </a:p>
        </p:txBody>
      </p:sp>
    </p:spTree>
    <p:extLst>
      <p:ext uri="{BB962C8B-B14F-4D97-AF65-F5344CB8AC3E}">
        <p14:creationId xmlns:p14="http://schemas.microsoft.com/office/powerpoint/2010/main" val="53028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內容版面配置區 4"/>
          <p:cNvSpPr txBox="1">
            <a:spLocks/>
          </p:cNvSpPr>
          <p:nvPr/>
        </p:nvSpPr>
        <p:spPr>
          <a:xfrm>
            <a:off x="0" y="463295"/>
            <a:ext cx="12192000" cy="4171767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>
            <a:noAutofit/>
          </a:bodyPr>
          <a:lstStyle>
            <a:lvl1pPr marL="210312" indent="-210312" algn="l" defTabSz="914400" rtl="0" eaLnBrk="1" latinLnBrk="0" hangingPunct="1">
              <a:lnSpc>
                <a:spcPct val="90000"/>
              </a:lnSpc>
              <a:spcBef>
                <a:spcPts val="11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1pPr>
            <a:lvl2pPr marL="438912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2pPr>
            <a:lvl3pPr marL="6766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3pPr>
            <a:lvl4pPr marL="9052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4pPr>
            <a:lvl5pPr marL="11338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5pPr>
            <a:lvl6pPr marL="13624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910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196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482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/>
            </a:pPr>
            <a:r>
              <a:rPr lang="en-US" altLang="zh-TW" sz="6600" b="1" dirty="0" smtClean="0">
                <a:solidFill>
                  <a:prstClr val="black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sym typeface="Arial" panose="020B0604020202020204"/>
              </a:rPr>
              <a:t>4. </a:t>
            </a:r>
            <a:r>
              <a:rPr lang="zh-TW" altLang="en-US" sz="6600" b="1" dirty="0" smtClean="0">
                <a:solidFill>
                  <a:prstClr val="black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sym typeface="Arial" panose="020B0604020202020204"/>
              </a:rPr>
              <a:t>志願</a:t>
            </a:r>
            <a:r>
              <a:rPr lang="zh-TW" altLang="en-US" sz="6600" b="1" dirty="0">
                <a:solidFill>
                  <a:prstClr val="black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sym typeface="Arial" panose="020B0604020202020204"/>
              </a:rPr>
              <a:t>若未屬主</a:t>
            </a:r>
            <a:r>
              <a:rPr lang="zh-TW" altLang="en-US" sz="6600" b="1" dirty="0" smtClean="0">
                <a:solidFill>
                  <a:prstClr val="black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sym typeface="Arial" panose="020B0604020202020204"/>
              </a:rPr>
              <a:t>，</a:t>
            </a:r>
            <a:endParaRPr lang="en-US" altLang="zh-TW" sz="6600" b="1" dirty="0" smtClean="0">
              <a:solidFill>
                <a:prstClr val="black"/>
              </a:solidFill>
              <a:effectLst>
                <a:glow rad="101600">
                  <a:prstClr val="white">
                    <a:alpha val="60000"/>
                  </a:prstClr>
                </a:glow>
              </a:effectLst>
              <a:sym typeface="Arial" panose="020B0604020202020204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/>
            </a:pPr>
            <a:r>
              <a:rPr lang="en-US" altLang="zh-TW" sz="6600" b="1" dirty="0">
                <a:solidFill>
                  <a:prstClr val="black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sym typeface="Arial" panose="020B0604020202020204"/>
              </a:rPr>
              <a:t>	</a:t>
            </a:r>
            <a:r>
              <a:rPr lang="zh-TW" altLang="en-US" sz="6600" b="1" dirty="0" smtClean="0">
                <a:solidFill>
                  <a:prstClr val="black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sym typeface="Arial" panose="020B0604020202020204"/>
              </a:rPr>
              <a:t>不</a:t>
            </a:r>
            <a:r>
              <a:rPr lang="zh-TW" altLang="en-US" sz="6600" b="1" dirty="0">
                <a:solidFill>
                  <a:prstClr val="black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sym typeface="Arial" panose="020B0604020202020204"/>
              </a:rPr>
              <a:t>能為我志願</a:t>
            </a:r>
            <a:r>
              <a:rPr lang="zh-TW" altLang="en-US" sz="6600" b="1" dirty="0" smtClean="0">
                <a:solidFill>
                  <a:prstClr val="black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sym typeface="Arial" panose="020B0604020202020204"/>
              </a:rPr>
              <a:t>，</a:t>
            </a:r>
            <a:endParaRPr lang="en-US" altLang="zh-TW" sz="6600" b="1" dirty="0" smtClean="0">
              <a:solidFill>
                <a:prstClr val="black"/>
              </a:solidFill>
              <a:effectLst>
                <a:glow rad="101600">
                  <a:prstClr val="white">
                    <a:alpha val="60000"/>
                  </a:prstClr>
                </a:glow>
              </a:effectLst>
              <a:sym typeface="Arial" panose="020B0604020202020204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/>
            </a:pPr>
            <a:r>
              <a:rPr lang="en-US" altLang="zh-TW" sz="6600" b="1" dirty="0">
                <a:solidFill>
                  <a:prstClr val="black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sym typeface="Arial" panose="020B0604020202020204"/>
              </a:rPr>
              <a:t>	</a:t>
            </a:r>
            <a:r>
              <a:rPr lang="zh-TW" altLang="en-US" sz="6600" b="1" dirty="0" smtClean="0">
                <a:solidFill>
                  <a:prstClr val="black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sym typeface="Arial" panose="020B0604020202020204"/>
              </a:rPr>
              <a:t>如</a:t>
            </a:r>
            <a:r>
              <a:rPr lang="zh-TW" altLang="en-US" sz="6600" b="1" dirty="0">
                <a:solidFill>
                  <a:prstClr val="black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sym typeface="Arial" panose="020B0604020202020204"/>
              </a:rPr>
              <a:t>欲身登寶座為王</a:t>
            </a:r>
            <a:r>
              <a:rPr lang="zh-TW" altLang="en-US" sz="6600" b="1" dirty="0" smtClean="0">
                <a:solidFill>
                  <a:prstClr val="black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sym typeface="Arial" panose="020B0604020202020204"/>
              </a:rPr>
              <a:t>，</a:t>
            </a:r>
            <a:endParaRPr lang="en-US" altLang="zh-TW" sz="6600" b="1" dirty="0" smtClean="0">
              <a:solidFill>
                <a:prstClr val="black"/>
              </a:solidFill>
              <a:effectLst>
                <a:glow rad="101600">
                  <a:prstClr val="white">
                    <a:alpha val="60000"/>
                  </a:prstClr>
                </a:glow>
              </a:effectLst>
              <a:sym typeface="Arial" panose="020B0604020202020204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/>
            </a:pPr>
            <a:r>
              <a:rPr lang="en-US" altLang="zh-TW" sz="6600" b="1" dirty="0">
                <a:solidFill>
                  <a:prstClr val="black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sym typeface="Arial" panose="020B0604020202020204"/>
              </a:rPr>
              <a:t>	</a:t>
            </a:r>
            <a:r>
              <a:rPr lang="zh-TW" altLang="en-US" sz="6600" b="1" dirty="0" smtClean="0">
                <a:solidFill>
                  <a:prstClr val="black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sym typeface="Arial" panose="020B0604020202020204"/>
              </a:rPr>
              <a:t>必須</a:t>
            </a:r>
            <a:r>
              <a:rPr lang="zh-TW" altLang="en-US" sz="6600" b="1" dirty="0">
                <a:solidFill>
                  <a:prstClr val="black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sym typeface="Arial" panose="020B0604020202020204"/>
              </a:rPr>
              <a:t>推辭冠冕</a:t>
            </a:r>
            <a:r>
              <a:rPr lang="zh-TW" altLang="en-US" sz="6600" b="1" dirty="0" smtClean="0">
                <a:solidFill>
                  <a:prstClr val="black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sym typeface="Arial" panose="020B0604020202020204"/>
              </a:rPr>
              <a:t>：</a:t>
            </a:r>
            <a:endParaRPr lang="zh-TW" altLang="en-US" sz="6600" b="1" dirty="0">
              <a:solidFill>
                <a:prstClr val="black"/>
              </a:solidFill>
              <a:effectLst>
                <a:glow rad="101600">
                  <a:prstClr val="white">
                    <a:alpha val="60000"/>
                  </a:prstClr>
                </a:glow>
              </a:effectLst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59228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內容版面配置區 4"/>
          <p:cNvSpPr txBox="1">
            <a:spLocks/>
          </p:cNvSpPr>
          <p:nvPr/>
        </p:nvSpPr>
        <p:spPr>
          <a:xfrm>
            <a:off x="0" y="463295"/>
            <a:ext cx="12192000" cy="4171767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>
            <a:noAutofit/>
          </a:bodyPr>
          <a:lstStyle>
            <a:lvl1pPr marL="210312" indent="-210312" algn="l" defTabSz="914400" rtl="0" eaLnBrk="1" latinLnBrk="0" hangingPunct="1">
              <a:lnSpc>
                <a:spcPct val="90000"/>
              </a:lnSpc>
              <a:spcBef>
                <a:spcPts val="11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1pPr>
            <a:lvl2pPr marL="438912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2pPr>
            <a:lvl3pPr marL="6766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3pPr>
            <a:lvl4pPr marL="9052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4pPr>
            <a:lvl5pPr marL="11338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5pPr>
            <a:lvl6pPr marL="13624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910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196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482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/>
            </a:pPr>
            <a:r>
              <a:rPr lang="en-US" altLang="zh-TW" sz="6600" b="1" dirty="0" smtClean="0">
                <a:solidFill>
                  <a:prstClr val="black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sym typeface="Arial" panose="020B0604020202020204"/>
              </a:rPr>
              <a:t>	</a:t>
            </a:r>
            <a:r>
              <a:rPr lang="zh-TW" altLang="en-US" sz="6600" b="1" dirty="0" smtClean="0">
                <a:solidFill>
                  <a:prstClr val="black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sym typeface="Arial" panose="020B0604020202020204"/>
              </a:rPr>
              <a:t>如</a:t>
            </a:r>
            <a:r>
              <a:rPr lang="zh-TW" altLang="en-US" sz="6600" b="1" dirty="0">
                <a:solidFill>
                  <a:prstClr val="black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sym typeface="Arial" panose="020B0604020202020204"/>
              </a:rPr>
              <a:t>欲穩立不移</a:t>
            </a:r>
            <a:r>
              <a:rPr lang="zh-TW" altLang="en-US" sz="6600" b="1" dirty="0" smtClean="0">
                <a:solidFill>
                  <a:prstClr val="black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sym typeface="Arial" panose="020B0604020202020204"/>
              </a:rPr>
              <a:t>，</a:t>
            </a:r>
            <a:endParaRPr lang="en-US" altLang="zh-TW" sz="6600" b="1" dirty="0" smtClean="0">
              <a:solidFill>
                <a:prstClr val="black"/>
              </a:solidFill>
              <a:effectLst>
                <a:glow rad="101600">
                  <a:prstClr val="white">
                    <a:alpha val="60000"/>
                  </a:prstClr>
                </a:glow>
              </a:effectLst>
              <a:sym typeface="Arial" panose="020B0604020202020204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/>
            </a:pPr>
            <a:r>
              <a:rPr lang="en-US" altLang="zh-TW" sz="6600" b="1" dirty="0">
                <a:solidFill>
                  <a:prstClr val="black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sym typeface="Arial" panose="020B0604020202020204"/>
              </a:rPr>
              <a:t>	</a:t>
            </a:r>
            <a:r>
              <a:rPr lang="zh-TW" altLang="en-US" sz="6600" b="1" dirty="0" smtClean="0">
                <a:solidFill>
                  <a:prstClr val="black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sym typeface="Arial" panose="020B0604020202020204"/>
              </a:rPr>
              <a:t>抵擋</a:t>
            </a:r>
            <a:r>
              <a:rPr lang="zh-TW" altLang="en-US" sz="6600" b="1" dirty="0">
                <a:solidFill>
                  <a:prstClr val="black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sym typeface="Arial" panose="020B0604020202020204"/>
              </a:rPr>
              <a:t>危險戰爭</a:t>
            </a:r>
            <a:r>
              <a:rPr lang="zh-TW" altLang="en-US" sz="6600" b="1" dirty="0" smtClean="0">
                <a:solidFill>
                  <a:prstClr val="black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sym typeface="Arial" panose="020B0604020202020204"/>
              </a:rPr>
              <a:t>，</a:t>
            </a:r>
            <a:endParaRPr lang="en-US" altLang="zh-TW" sz="6600" b="1" dirty="0" smtClean="0">
              <a:solidFill>
                <a:prstClr val="black"/>
              </a:solidFill>
              <a:effectLst>
                <a:glow rad="101600">
                  <a:prstClr val="white">
                    <a:alpha val="60000"/>
                  </a:prstClr>
                </a:glow>
              </a:effectLst>
              <a:sym typeface="Arial" panose="020B0604020202020204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/>
            </a:pPr>
            <a:r>
              <a:rPr lang="en-US" altLang="zh-TW" sz="6600" b="1" dirty="0">
                <a:solidFill>
                  <a:prstClr val="black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sym typeface="Arial" panose="020B0604020202020204"/>
              </a:rPr>
              <a:t>	</a:t>
            </a:r>
            <a:r>
              <a:rPr lang="zh-TW" altLang="en-US" sz="6600" b="1" dirty="0" smtClean="0">
                <a:solidFill>
                  <a:prstClr val="black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sym typeface="Arial" panose="020B0604020202020204"/>
              </a:rPr>
              <a:t>必須</a:t>
            </a:r>
            <a:r>
              <a:rPr lang="zh-TW" altLang="en-US" sz="6600" b="1" dirty="0">
                <a:solidFill>
                  <a:prstClr val="black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sym typeface="Arial" panose="020B0604020202020204"/>
              </a:rPr>
              <a:t>緊靠我主懷中</a:t>
            </a:r>
            <a:r>
              <a:rPr lang="zh-TW" altLang="en-US" sz="6600" b="1" dirty="0" smtClean="0">
                <a:solidFill>
                  <a:prstClr val="black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sym typeface="Arial" panose="020B0604020202020204"/>
              </a:rPr>
              <a:t>，</a:t>
            </a:r>
            <a:endParaRPr lang="en-US" altLang="zh-TW" sz="6600" b="1" dirty="0" smtClean="0">
              <a:solidFill>
                <a:prstClr val="black"/>
              </a:solidFill>
              <a:effectLst>
                <a:glow rad="101600">
                  <a:prstClr val="white">
                    <a:alpha val="60000"/>
                  </a:prstClr>
                </a:glow>
              </a:effectLst>
              <a:sym typeface="Arial" panose="020B0604020202020204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/>
            </a:pPr>
            <a:r>
              <a:rPr lang="en-US" altLang="zh-TW" sz="6600" b="1" dirty="0">
                <a:solidFill>
                  <a:prstClr val="black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sym typeface="Arial" panose="020B0604020202020204"/>
              </a:rPr>
              <a:t>	</a:t>
            </a:r>
            <a:r>
              <a:rPr lang="zh-TW" altLang="en-US" sz="6600" b="1" dirty="0" smtClean="0">
                <a:solidFill>
                  <a:prstClr val="black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sym typeface="Arial" panose="020B0604020202020204"/>
              </a:rPr>
              <a:t>從</a:t>
            </a:r>
            <a:r>
              <a:rPr lang="zh-TW" altLang="en-US" sz="6600" b="1" dirty="0">
                <a:solidFill>
                  <a:prstClr val="black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sym typeface="Arial" panose="020B0604020202020204"/>
              </a:rPr>
              <a:t>主尋求生命</a:t>
            </a:r>
            <a:r>
              <a:rPr lang="zh-TW" altLang="en-US" sz="6600" b="1" dirty="0" smtClean="0">
                <a:solidFill>
                  <a:prstClr val="black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sym typeface="Arial" panose="020B0604020202020204"/>
              </a:rPr>
              <a:t>。阿們。</a:t>
            </a:r>
            <a:endParaRPr lang="zh-TW" altLang="en-US" sz="6600" b="1" dirty="0">
              <a:solidFill>
                <a:prstClr val="black"/>
              </a:solidFill>
              <a:effectLst>
                <a:glow rad="101600">
                  <a:prstClr val="white">
                    <a:alpha val="60000"/>
                  </a:prstClr>
                </a:glow>
              </a:effectLst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595686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CustomShape 1"/>
          <p:cNvSpPr/>
          <p:nvPr/>
        </p:nvSpPr>
        <p:spPr>
          <a:xfrm>
            <a:off x="-547619" y="1787630"/>
            <a:ext cx="7559640" cy="2830090"/>
          </a:xfrm>
          <a:prstGeom prst="rect">
            <a:avLst/>
          </a:prstGeom>
          <a:noFill/>
          <a:ln>
            <a:noFill/>
          </a:ln>
          <a:effectLst>
            <a:glow rad="127000">
              <a:schemeClr val="tx2">
                <a:lumMod val="75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8000" b="1" i="0" u="none" strike="noStrike" kern="1200" cap="none" spc="199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默禱片刻</a:t>
            </a:r>
            <a:endParaRPr kumimoji="0" lang="en-US" sz="8000" b="1" i="0" u="none" strike="noStrike" kern="1200" cap="none" spc="199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101600">
                  <a:prstClr val="black">
                    <a:alpha val="6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8000" b="1" i="0" u="none" strike="noStrike" kern="1200" cap="none" spc="199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彼此分享</a:t>
            </a:r>
            <a:endParaRPr kumimoji="0" lang="en-US" sz="8000" b="1" i="0" u="none" strike="noStrike" kern="1200" cap="none" spc="199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101600">
                  <a:prstClr val="black">
                    <a:alpha val="6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內容版面配置區 4"/>
          <p:cNvSpPr txBox="1">
            <a:spLocks/>
          </p:cNvSpPr>
          <p:nvPr/>
        </p:nvSpPr>
        <p:spPr>
          <a:xfrm>
            <a:off x="0" y="463296"/>
            <a:ext cx="12192000" cy="4576438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>
            <a:noAutofit/>
          </a:bodyPr>
          <a:lstStyle>
            <a:lvl1pPr marL="210312" indent="-210312" algn="l" defTabSz="914400" rtl="0" eaLnBrk="1" latinLnBrk="0" hangingPunct="1">
              <a:lnSpc>
                <a:spcPct val="90000"/>
              </a:lnSpc>
              <a:spcBef>
                <a:spcPts val="11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1pPr>
            <a:lvl2pPr marL="438912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2pPr>
            <a:lvl3pPr marL="6766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3pPr>
            <a:lvl4pPr marL="9052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4pPr>
            <a:lvl5pPr marL="11338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5pPr>
            <a:lvl6pPr marL="13624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910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196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482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/>
            </a:pPr>
            <a:r>
              <a:rPr lang="en-US" altLang="zh-TW" sz="6600" b="1" dirty="0" smtClean="0">
                <a:solidFill>
                  <a:prstClr val="black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sym typeface="Arial" panose="020B0604020202020204"/>
              </a:rPr>
              <a:t>	</a:t>
            </a:r>
            <a:r>
              <a:rPr lang="zh-TW" altLang="en-US" sz="6600" b="1" dirty="0" smtClean="0">
                <a:solidFill>
                  <a:prstClr val="black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sym typeface="Arial" panose="020B0604020202020204"/>
              </a:rPr>
              <a:t>天上</a:t>
            </a:r>
            <a:r>
              <a:rPr lang="zh-TW" altLang="en-US" sz="6600" b="1" dirty="0">
                <a:solidFill>
                  <a:prstClr val="black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sym typeface="Arial" panose="020B0604020202020204"/>
              </a:rPr>
              <a:t>眾聖主前敬仰</a:t>
            </a:r>
            <a:r>
              <a:rPr lang="zh-TW" altLang="en-US" sz="6600" b="1" dirty="0" smtClean="0">
                <a:solidFill>
                  <a:prstClr val="black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sym typeface="Arial" panose="020B0604020202020204"/>
              </a:rPr>
              <a:t>，</a:t>
            </a:r>
            <a:endParaRPr lang="en-US" altLang="zh-TW" sz="6600" b="1" dirty="0" smtClean="0">
              <a:solidFill>
                <a:prstClr val="black"/>
              </a:solidFill>
              <a:effectLst>
                <a:glow rad="101600">
                  <a:prstClr val="white">
                    <a:alpha val="60000"/>
                  </a:prstClr>
                </a:glow>
              </a:effectLst>
              <a:sym typeface="Arial" panose="020B0604020202020204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/>
            </a:pPr>
            <a:r>
              <a:rPr lang="en-US" altLang="zh-TW" sz="6600" b="1" dirty="0">
                <a:solidFill>
                  <a:prstClr val="black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sym typeface="Arial" panose="020B0604020202020204"/>
              </a:rPr>
              <a:t>	</a:t>
            </a:r>
            <a:r>
              <a:rPr lang="zh-TW" altLang="en-US" sz="6600" b="1" dirty="0" smtClean="0">
                <a:solidFill>
                  <a:prstClr val="black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sym typeface="Arial" panose="020B0604020202020204"/>
              </a:rPr>
              <a:t>敬</a:t>
            </a:r>
            <a:r>
              <a:rPr lang="zh-TW" altLang="en-US" sz="6600" b="1" dirty="0">
                <a:solidFill>
                  <a:prstClr val="black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sym typeface="Arial" panose="020B0604020202020204"/>
              </a:rPr>
              <a:t>拜寶座同嚮往</a:t>
            </a:r>
            <a:r>
              <a:rPr lang="zh-TW" altLang="en-US" sz="6600" b="1" dirty="0" smtClean="0">
                <a:solidFill>
                  <a:prstClr val="black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sym typeface="Arial" panose="020B0604020202020204"/>
              </a:rPr>
              <a:t>，</a:t>
            </a:r>
            <a:endParaRPr lang="en-US" altLang="zh-TW" sz="6600" b="1" dirty="0" smtClean="0">
              <a:solidFill>
                <a:prstClr val="black"/>
              </a:solidFill>
              <a:effectLst>
                <a:glow rad="101600">
                  <a:prstClr val="white">
                    <a:alpha val="60000"/>
                  </a:prstClr>
                </a:glow>
              </a:effectLst>
              <a:sym typeface="Arial" panose="020B0604020202020204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/>
            </a:pPr>
            <a:r>
              <a:rPr lang="en-US" altLang="zh-TW" sz="6600" b="1" dirty="0">
                <a:solidFill>
                  <a:prstClr val="black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sym typeface="Arial" panose="020B0604020202020204"/>
              </a:rPr>
              <a:t>	</a:t>
            </a:r>
            <a:r>
              <a:rPr lang="zh-TW" altLang="en-US" sz="6600" b="1" dirty="0" smtClean="0">
                <a:solidFill>
                  <a:prstClr val="black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sym typeface="Arial" panose="020B0604020202020204"/>
              </a:rPr>
              <a:t>主</a:t>
            </a:r>
            <a:r>
              <a:rPr lang="zh-TW" altLang="en-US" sz="6600" b="1" dirty="0">
                <a:solidFill>
                  <a:prstClr val="black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sym typeface="Arial" panose="020B0604020202020204"/>
              </a:rPr>
              <a:t>之使者羣侍在旁</a:t>
            </a:r>
            <a:r>
              <a:rPr lang="zh-TW" altLang="en-US" sz="6600" b="1" dirty="0" smtClean="0">
                <a:solidFill>
                  <a:prstClr val="black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sym typeface="Arial" panose="020B0604020202020204"/>
              </a:rPr>
              <a:t>，</a:t>
            </a:r>
            <a:endParaRPr lang="en-US" altLang="zh-TW" sz="6600" b="1" dirty="0" smtClean="0">
              <a:solidFill>
                <a:prstClr val="black"/>
              </a:solidFill>
              <a:effectLst>
                <a:glow rad="101600">
                  <a:prstClr val="white">
                    <a:alpha val="60000"/>
                  </a:prstClr>
                </a:glow>
              </a:effectLst>
              <a:sym typeface="Arial" panose="020B0604020202020204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/>
            </a:pPr>
            <a:r>
              <a:rPr lang="en-US" altLang="zh-TW" sz="6600" b="1" dirty="0">
                <a:solidFill>
                  <a:prstClr val="black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sym typeface="Arial" panose="020B0604020202020204"/>
              </a:rPr>
              <a:t>	</a:t>
            </a:r>
            <a:r>
              <a:rPr lang="zh-TW" altLang="en-US" sz="6600" b="1" dirty="0" smtClean="0">
                <a:solidFill>
                  <a:prstClr val="black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sym typeface="Arial" panose="020B0604020202020204"/>
              </a:rPr>
              <a:t>主旨</a:t>
            </a:r>
            <a:r>
              <a:rPr lang="zh-TW" altLang="en-US" sz="6600" b="1" dirty="0">
                <a:solidFill>
                  <a:prstClr val="black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sym typeface="Arial" panose="020B0604020202020204"/>
              </a:rPr>
              <a:t>成就在地上</a:t>
            </a:r>
            <a:r>
              <a:rPr lang="zh-TW" altLang="en-US" sz="6600" b="1" dirty="0" smtClean="0">
                <a:solidFill>
                  <a:prstClr val="black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sym typeface="Arial" panose="020B0604020202020204"/>
              </a:rPr>
              <a:t>。阿們。</a:t>
            </a:r>
            <a:endParaRPr lang="zh-TW" altLang="en-US" sz="6600" b="1" dirty="0">
              <a:solidFill>
                <a:prstClr val="black"/>
              </a:solidFill>
              <a:effectLst>
                <a:glow rad="101600">
                  <a:prstClr val="white">
                    <a:alpha val="60000"/>
                  </a:prstClr>
                </a:glow>
              </a:effectLst>
              <a:sym typeface="Arial" panose="020B0604020202020204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/>
            </a:pPr>
            <a:endParaRPr lang="zh-TW" altLang="en-US" sz="6600" b="1" dirty="0">
              <a:solidFill>
                <a:prstClr val="black"/>
              </a:solidFill>
              <a:effectLst>
                <a:glow rad="101600">
                  <a:prstClr val="white">
                    <a:alpha val="60000"/>
                  </a:prstClr>
                </a:glow>
              </a:effectLst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687730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6"/>
          <p:cNvSpPr txBox="1"/>
          <p:nvPr/>
        </p:nvSpPr>
        <p:spPr>
          <a:xfrm>
            <a:off x="0" y="311294"/>
            <a:ext cx="12185550" cy="3409367"/>
          </a:xfrm>
          <a:prstGeom prst="rect">
            <a:avLst/>
          </a:prstGeom>
          <a:noFill/>
          <a:ln>
            <a:noFill/>
          </a:ln>
          <a:effectLst>
            <a:outerShdw blurRad="57785" dist="33020" dir="3180000" algn="ctr">
              <a:srgbClr val="000000">
                <a:alpha val="29800"/>
              </a:srgbClr>
            </a:outerShdw>
          </a:effectLst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lvl="0" algn="ctr" fontAlgn="base">
              <a:defRPr/>
            </a:pPr>
            <a:r>
              <a:rPr kumimoji="1" lang="zh-TW" altLang="en-US" sz="7200" b="1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/>
                <a:sym typeface="Arial" panose="020B0604020202020204"/>
              </a:rPr>
              <a:t>慈愛救主  榮美尊貴</a:t>
            </a:r>
          </a:p>
          <a:p>
            <a:pPr lvl="0" algn="ctr" fontAlgn="base">
              <a:defRPr/>
            </a:pPr>
            <a:r>
              <a:rPr kumimoji="1" lang="zh-TW" altLang="en-US" sz="7200" b="1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/>
                <a:sym typeface="Arial" panose="020B0604020202020204"/>
              </a:rPr>
              <a:t>我願能一起在前行</a:t>
            </a:r>
          </a:p>
        </p:txBody>
      </p:sp>
      <p:sp>
        <p:nvSpPr>
          <p:cNvPr id="165" name="Google Shape;165;p22"/>
          <p:cNvSpPr/>
          <p:nvPr/>
        </p:nvSpPr>
        <p:spPr>
          <a:xfrm>
            <a:off x="0" y="6406395"/>
            <a:ext cx="12192000" cy="45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lvl="0" algn="just">
              <a:buClr>
                <a:srgbClr val="000000"/>
              </a:buClr>
              <a:defRPr/>
            </a:pPr>
            <a:r>
              <a:rPr lang="zh-TW" altLang="en-US" sz="2135" b="1" kern="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/>
                <a:sym typeface="Arial" panose="020B0604020202020204"/>
              </a:rPr>
              <a:t>曲、詞：</a:t>
            </a:r>
            <a:r>
              <a:rPr lang="en-US" altLang="zh-TW" sz="2135" b="1" kern="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/>
                <a:sym typeface="Arial" panose="020B0604020202020204"/>
              </a:rPr>
              <a:t>Charles Yong</a:t>
            </a:r>
            <a:r>
              <a:rPr kumimoji="0" lang="en-US" altLang="zh-TW" sz="2135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/>
                <a:sym typeface="Arial" panose="020B0604020202020204"/>
              </a:rPr>
              <a:t>	       【</a:t>
            </a:r>
            <a:r>
              <a:rPr lang="zh-TW" altLang="en-US" sz="2135" b="1" kern="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/>
                <a:sym typeface="Arial" panose="020B0604020202020204"/>
              </a:rPr>
              <a:t>榮美恩主</a:t>
            </a:r>
            <a:r>
              <a:rPr kumimoji="0" lang="en-US" altLang="zh-TW" sz="2135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/>
                <a:sym typeface="Arial" panose="020B0604020202020204"/>
              </a:rPr>
              <a:t>】				   </a:t>
            </a:r>
            <a:r>
              <a:rPr lang="en-US" altLang="zh-TW" sz="2135" b="1" kern="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/>
                <a:sym typeface="Arial" panose="020B0604020202020204"/>
              </a:rPr>
              <a:t>《</a:t>
            </a:r>
            <a:r>
              <a:rPr lang="zh-TW" altLang="en-US" sz="2135" b="1" kern="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/>
                <a:sym typeface="Arial" panose="020B0604020202020204"/>
              </a:rPr>
              <a:t>詩恩集</a:t>
            </a:r>
            <a:r>
              <a:rPr lang="en-US" altLang="zh-TW" sz="2135" b="1" kern="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/>
                <a:sym typeface="Arial" panose="020B0604020202020204"/>
              </a:rPr>
              <a:t>1 </a:t>
            </a:r>
            <a:r>
              <a:rPr lang="zh-TW" altLang="en-US" sz="2135" b="1" kern="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/>
                <a:sym typeface="Arial" panose="020B0604020202020204"/>
              </a:rPr>
              <a:t>神的愛意</a:t>
            </a:r>
            <a:r>
              <a:rPr lang="en-US" altLang="zh-TW" sz="2135" b="1" kern="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/>
                <a:sym typeface="Arial" panose="020B0604020202020204"/>
              </a:rPr>
              <a:t>》</a:t>
            </a:r>
            <a:endParaRPr kumimoji="0" lang="zh-TW" altLang="en-US" sz="2135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81103365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預設簡報設計">
  <a:themeElements>
    <a:clrScheme name="預設簡報設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水彩_16x9">
  <a:themeElements>
    <a:clrScheme name="Watercolor_16x9">
      <a:dk1>
        <a:sysClr val="windowText" lastClr="000000"/>
      </a:dk1>
      <a:lt1>
        <a:sysClr val="window" lastClr="FFFFFF"/>
      </a:lt1>
      <a:dk2>
        <a:srgbClr val="09AFA7"/>
      </a:dk2>
      <a:lt2>
        <a:srgbClr val="AEF1EA"/>
      </a:lt2>
      <a:accent1>
        <a:srgbClr val="08CAC1"/>
      </a:accent1>
      <a:accent2>
        <a:srgbClr val="76C714"/>
      </a:accent2>
      <a:accent3>
        <a:srgbClr val="0E70C2"/>
      </a:accent3>
      <a:accent4>
        <a:srgbClr val="259F39"/>
      </a:accent4>
      <a:accent5>
        <a:srgbClr val="C8C015"/>
      </a:accent5>
      <a:accent6>
        <a:srgbClr val="444FDC"/>
      </a:accent6>
      <a:hlink>
        <a:srgbClr val="76C714"/>
      </a:hlink>
      <a:folHlink>
        <a:srgbClr val="7F7F7F"/>
      </a:folHlink>
    </a:clrScheme>
    <a:fontScheme name="Elemental">
      <a:maj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_10793101_TF02886637_TF02886637.potx" id="{053F5603-FE21-4EEB-BE90-70216A488B53}" vid="{87468890-35DB-481E-98C7-16B973E58956}"/>
    </a:ext>
  </a:extLst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5_預設簡報設計">
  <a:themeElements>
    <a:clrScheme name="預設簡報設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預設簡報設計">
      <a:majorFont>
        <a:latin typeface="Arial"/>
        <a:ea typeface="新細明體"/>
        <a:cs typeface=""/>
      </a:majorFont>
      <a:minorFont>
        <a:latin typeface="Arial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 kumimoji="1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  <a:effectLst>
          <a:outerShdw blurRad="558800" dist="50800" dir="5400000" sx="45000" sy="45000" algn="ctr" rotWithShape="0">
            <a:srgbClr val="FFC000"/>
          </a:outerShdw>
        </a:effectLst>
      </a:spPr>
      <a:bodyPr wrap="square" rtlCol="0">
        <a:spAutoFit/>
      </a:bodyPr>
      <a:lstStyle>
        <a:defPPr algn="r">
          <a:defRPr sz="6000" dirty="0" smtClean="0">
            <a:ln w="18415" cmpd="sng">
              <a:solidFill>
                <a:srgbClr val="FFFFFF"/>
              </a:solidFill>
              <a:prstDash val="solid"/>
            </a:ln>
            <a:solidFill>
              <a:srgbClr val="FFFFFF"/>
            </a:solidFill>
            <a:effectLst>
              <a:outerShdw blurRad="63500" dir="3600000" algn="tl" rotWithShape="0">
                <a:srgbClr val="000000">
                  <a:alpha val="70000"/>
                </a:srgbClr>
              </a:outerShdw>
            </a:effectLst>
            <a:latin typeface="微軟正黑體" pitchFamily="34" charset="-120"/>
            <a:ea typeface="微軟正黑體" pitchFamily="34" charset="-120"/>
          </a:defRPr>
        </a:defPPr>
      </a:lstStyle>
    </a:txDef>
  </a:objectDefaults>
  <a:extraClrSchemeLst>
    <a:extraClrScheme>
      <a:clrScheme name="預設簡報設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2_水彩_16x9">
  <a:themeElements>
    <a:clrScheme name="Watercolor_16x9">
      <a:dk1>
        <a:sysClr val="windowText" lastClr="000000"/>
      </a:dk1>
      <a:lt1>
        <a:sysClr val="window" lastClr="FFFFFF"/>
      </a:lt1>
      <a:dk2>
        <a:srgbClr val="09AFA7"/>
      </a:dk2>
      <a:lt2>
        <a:srgbClr val="AEF1EA"/>
      </a:lt2>
      <a:accent1>
        <a:srgbClr val="08CAC1"/>
      </a:accent1>
      <a:accent2>
        <a:srgbClr val="76C714"/>
      </a:accent2>
      <a:accent3>
        <a:srgbClr val="0E70C2"/>
      </a:accent3>
      <a:accent4>
        <a:srgbClr val="259F39"/>
      </a:accent4>
      <a:accent5>
        <a:srgbClr val="C8C015"/>
      </a:accent5>
      <a:accent6>
        <a:srgbClr val="444FDC"/>
      </a:accent6>
      <a:hlink>
        <a:srgbClr val="76C714"/>
      </a:hlink>
      <a:folHlink>
        <a:srgbClr val="7F7F7F"/>
      </a:folHlink>
    </a:clrScheme>
    <a:fontScheme name="Elemental">
      <a:maj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_10793101_TF02886637_TF02886637.potx" id="{053F5603-FE21-4EEB-BE90-70216A488B53}" vid="{87468890-35DB-481E-98C7-16B973E58956}"/>
    </a:ext>
  </a:extLst>
</a:theme>
</file>

<file path=ppt/theme/theme9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131</TotalTime>
  <Words>1175</Words>
  <Application>Microsoft Office PowerPoint</Application>
  <PresentationFormat>寬螢幕</PresentationFormat>
  <Paragraphs>272</Paragraphs>
  <Slides>76</Slides>
  <Notes>68</Notes>
  <HiddenSlides>0</HiddenSlides>
  <MMClips>0</MMClips>
  <ScaleCrop>false</ScaleCrop>
  <HeadingPairs>
    <vt:vector size="6" baseType="variant">
      <vt:variant>
        <vt:lpstr>使用字型</vt:lpstr>
      </vt:variant>
      <vt:variant>
        <vt:i4>12</vt:i4>
      </vt:variant>
      <vt:variant>
        <vt:lpstr>佈景主題</vt:lpstr>
      </vt:variant>
      <vt:variant>
        <vt:i4>8</vt:i4>
      </vt:variant>
      <vt:variant>
        <vt:lpstr>投影片標題</vt:lpstr>
      </vt:variant>
      <vt:variant>
        <vt:i4>76</vt:i4>
      </vt:variant>
    </vt:vector>
  </HeadingPairs>
  <TitlesOfParts>
    <vt:vector size="96" baseType="lpstr">
      <vt:lpstr>DejaVu Sans</vt:lpstr>
      <vt:lpstr>細明體</vt:lpstr>
      <vt:lpstr>華康中黑體</vt:lpstr>
      <vt:lpstr>微軟正黑體</vt:lpstr>
      <vt:lpstr>微軟正黑體</vt:lpstr>
      <vt:lpstr>新細明體</vt:lpstr>
      <vt:lpstr>Arial</vt:lpstr>
      <vt:lpstr>Calibri</vt:lpstr>
      <vt:lpstr>Calibri Light</vt:lpstr>
      <vt:lpstr>Symbol</vt:lpstr>
      <vt:lpstr>Times New Roman</vt:lpstr>
      <vt:lpstr>Wingdings</vt:lpstr>
      <vt:lpstr>Office Theme</vt:lpstr>
      <vt:lpstr>1_Office Theme</vt:lpstr>
      <vt:lpstr>預設簡報設計</vt:lpstr>
      <vt:lpstr>水彩_16x9</vt:lpstr>
      <vt:lpstr>4_Office Theme</vt:lpstr>
      <vt:lpstr>5_預設簡報設計</vt:lpstr>
      <vt:lpstr>2_Office Theme</vt:lpstr>
      <vt:lpstr>2_水彩_16x9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Ward Ward</dc:creator>
  <cp:lastModifiedBy>Regina</cp:lastModifiedBy>
  <cp:revision>18</cp:revision>
  <cp:lastPrinted>2025-06-21T02:50:44Z</cp:lastPrinted>
  <dcterms:created xsi:type="dcterms:W3CDTF">2025-06-04T08:11:00Z</dcterms:created>
  <dcterms:modified xsi:type="dcterms:W3CDTF">2025-06-21T03:47:23Z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F11D4395CD6148D99EECD0B921FA7C37_12</vt:lpwstr>
  </property>
  <property fmtid="{D5CDD505-2E9C-101B-9397-08002B2CF9AE}" pid="3" name="KSOProductBuildVer">
    <vt:lpwstr>1033-12.2.0.21179</vt:lpwstr>
  </property>
</Properties>
</file>