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869" r:id="rId1"/>
    <p:sldMasterId id="2147483895" r:id="rId2"/>
    <p:sldMasterId id="2147483913" r:id="rId3"/>
    <p:sldMasterId id="2147483926" r:id="rId4"/>
    <p:sldMasterId id="2147483938" r:id="rId5"/>
    <p:sldMasterId id="2147483950" r:id="rId6"/>
    <p:sldMasterId id="2147483964" r:id="rId7"/>
    <p:sldMasterId id="2147483976" r:id="rId8"/>
    <p:sldMasterId id="2147484000" r:id="rId9"/>
    <p:sldMasterId id="2147484024" r:id="rId10"/>
    <p:sldMasterId id="2147484048" r:id="rId11"/>
  </p:sldMasterIdLst>
  <p:notesMasterIdLst>
    <p:notesMasterId r:id="rId210"/>
  </p:notesMasterIdLst>
  <p:handoutMasterIdLst>
    <p:handoutMasterId r:id="rId211"/>
  </p:handoutMasterIdLst>
  <p:sldIdLst>
    <p:sldId id="1406" r:id="rId12"/>
    <p:sldId id="1581" r:id="rId13"/>
    <p:sldId id="1714" r:id="rId14"/>
    <p:sldId id="1715" r:id="rId15"/>
    <p:sldId id="1716" r:id="rId16"/>
    <p:sldId id="1717" r:id="rId17"/>
    <p:sldId id="1533" r:id="rId18"/>
    <p:sldId id="1534" r:id="rId19"/>
    <p:sldId id="1535" r:id="rId20"/>
    <p:sldId id="1536" r:id="rId21"/>
    <p:sldId id="1537" r:id="rId22"/>
    <p:sldId id="1538" r:id="rId23"/>
    <p:sldId id="1539" r:id="rId24"/>
    <p:sldId id="1498" r:id="rId25"/>
    <p:sldId id="1517" r:id="rId26"/>
    <p:sldId id="1518" r:id="rId27"/>
    <p:sldId id="1519" r:id="rId28"/>
    <p:sldId id="1520" r:id="rId29"/>
    <p:sldId id="1521" r:id="rId30"/>
    <p:sldId id="1499" r:id="rId31"/>
    <p:sldId id="1527" r:id="rId32"/>
    <p:sldId id="1522" r:id="rId33"/>
    <p:sldId id="1523" r:id="rId34"/>
    <p:sldId id="1524" r:id="rId35"/>
    <p:sldId id="1525" r:id="rId36"/>
    <p:sldId id="1586" r:id="rId37"/>
    <p:sldId id="1587" r:id="rId38"/>
    <p:sldId id="1588" r:id="rId39"/>
    <p:sldId id="1718" r:id="rId40"/>
    <p:sldId id="1590" r:id="rId41"/>
    <p:sldId id="1719" r:id="rId42"/>
    <p:sldId id="1722" r:id="rId43"/>
    <p:sldId id="1723" r:id="rId44"/>
    <p:sldId id="1724" r:id="rId45"/>
    <p:sldId id="1725" r:id="rId46"/>
    <p:sldId id="1726" r:id="rId47"/>
    <p:sldId id="1727" r:id="rId48"/>
    <p:sldId id="1728" r:id="rId49"/>
    <p:sldId id="1729" r:id="rId50"/>
    <p:sldId id="1730" r:id="rId51"/>
    <p:sldId id="1731" r:id="rId52"/>
    <p:sldId id="1732" r:id="rId53"/>
    <p:sldId id="1733" r:id="rId54"/>
    <p:sldId id="1734" r:id="rId55"/>
    <p:sldId id="1735" r:id="rId56"/>
    <p:sldId id="1736" r:id="rId57"/>
    <p:sldId id="1737" r:id="rId58"/>
    <p:sldId id="1738" r:id="rId59"/>
    <p:sldId id="1739" r:id="rId60"/>
    <p:sldId id="1740" r:id="rId61"/>
    <p:sldId id="1741" r:id="rId62"/>
    <p:sldId id="1742" r:id="rId63"/>
    <p:sldId id="1743" r:id="rId64"/>
    <p:sldId id="1744" r:id="rId65"/>
    <p:sldId id="1540" r:id="rId66"/>
    <p:sldId id="1541" r:id="rId67"/>
    <p:sldId id="1542" r:id="rId68"/>
    <p:sldId id="1543" r:id="rId69"/>
    <p:sldId id="1544" r:id="rId70"/>
    <p:sldId id="1545" r:id="rId71"/>
    <p:sldId id="1546" r:id="rId72"/>
    <p:sldId id="1547" r:id="rId73"/>
    <p:sldId id="1548" r:id="rId74"/>
    <p:sldId id="1549" r:id="rId75"/>
    <p:sldId id="1550" r:id="rId76"/>
    <p:sldId id="1551" r:id="rId77"/>
    <p:sldId id="1552" r:id="rId78"/>
    <p:sldId id="1553" r:id="rId79"/>
    <p:sldId id="1554" r:id="rId80"/>
    <p:sldId id="1555" r:id="rId81"/>
    <p:sldId id="1556" r:id="rId82"/>
    <p:sldId id="1557" r:id="rId83"/>
    <p:sldId id="1558" r:id="rId84"/>
    <p:sldId id="1559" r:id="rId85"/>
    <p:sldId id="1560" r:id="rId86"/>
    <p:sldId id="1561" r:id="rId87"/>
    <p:sldId id="1562" r:id="rId88"/>
    <p:sldId id="1563" r:id="rId89"/>
    <p:sldId id="1564" r:id="rId90"/>
    <p:sldId id="1565" r:id="rId91"/>
    <p:sldId id="1566" r:id="rId92"/>
    <p:sldId id="1567" r:id="rId93"/>
    <p:sldId id="1568" r:id="rId94"/>
    <p:sldId id="1569" r:id="rId95"/>
    <p:sldId id="1570" r:id="rId96"/>
    <p:sldId id="1571" r:id="rId97"/>
    <p:sldId id="1614" r:id="rId98"/>
    <p:sldId id="869" r:id="rId99"/>
    <p:sldId id="1746" r:id="rId100"/>
    <p:sldId id="1747" r:id="rId101"/>
    <p:sldId id="1749" r:id="rId102"/>
    <p:sldId id="1750" r:id="rId103"/>
    <p:sldId id="1751" r:id="rId104"/>
    <p:sldId id="1752" r:id="rId105"/>
    <p:sldId id="1753" r:id="rId106"/>
    <p:sldId id="1754" r:id="rId107"/>
    <p:sldId id="1755" r:id="rId108"/>
    <p:sldId id="1756" r:id="rId109"/>
    <p:sldId id="1757" r:id="rId110"/>
    <p:sldId id="1758" r:id="rId111"/>
    <p:sldId id="1748" r:id="rId112"/>
    <p:sldId id="1759" r:id="rId113"/>
    <p:sldId id="1760" r:id="rId114"/>
    <p:sldId id="1761" r:id="rId115"/>
    <p:sldId id="1762" r:id="rId116"/>
    <p:sldId id="1461" r:id="rId117"/>
    <p:sldId id="1531" r:id="rId118"/>
    <p:sldId id="1528" r:id="rId119"/>
    <p:sldId id="1532" r:id="rId120"/>
    <p:sldId id="1529" r:id="rId121"/>
    <p:sldId id="1530" r:id="rId122"/>
    <p:sldId id="1629" r:id="rId123"/>
    <p:sldId id="1630" r:id="rId124"/>
    <p:sldId id="1763" r:id="rId125"/>
    <p:sldId id="1764" r:id="rId126"/>
    <p:sldId id="1765" r:id="rId127"/>
    <p:sldId id="1766" r:id="rId128"/>
    <p:sldId id="1767" r:id="rId129"/>
    <p:sldId id="1768" r:id="rId130"/>
    <p:sldId id="1769" r:id="rId131"/>
    <p:sldId id="1770" r:id="rId132"/>
    <p:sldId id="1771" r:id="rId133"/>
    <p:sldId id="1772" r:id="rId134"/>
    <p:sldId id="1773" r:id="rId135"/>
    <p:sldId id="1774" r:id="rId136"/>
    <p:sldId id="1775" r:id="rId137"/>
    <p:sldId id="1776" r:id="rId138"/>
    <p:sldId id="1777" r:id="rId139"/>
    <p:sldId id="1778" r:id="rId140"/>
    <p:sldId id="1779" r:id="rId141"/>
    <p:sldId id="1780" r:id="rId142"/>
    <p:sldId id="1781" r:id="rId143"/>
    <p:sldId id="1782" r:id="rId144"/>
    <p:sldId id="1783" r:id="rId145"/>
    <p:sldId id="1784" r:id="rId146"/>
    <p:sldId id="1785" r:id="rId147"/>
    <p:sldId id="1786" r:id="rId148"/>
    <p:sldId id="1787" r:id="rId149"/>
    <p:sldId id="1788" r:id="rId150"/>
    <p:sldId id="1789" r:id="rId151"/>
    <p:sldId id="1790" r:id="rId152"/>
    <p:sldId id="1791" r:id="rId153"/>
    <p:sldId id="1792" r:id="rId154"/>
    <p:sldId id="1793" r:id="rId155"/>
    <p:sldId id="1794" r:id="rId156"/>
    <p:sldId id="1795" r:id="rId157"/>
    <p:sldId id="1796" r:id="rId158"/>
    <p:sldId id="1797" r:id="rId159"/>
    <p:sldId id="1798" r:id="rId160"/>
    <p:sldId id="1799" r:id="rId161"/>
    <p:sldId id="1800" r:id="rId162"/>
    <p:sldId id="1801" r:id="rId163"/>
    <p:sldId id="1802" r:id="rId164"/>
    <p:sldId id="1803" r:id="rId165"/>
    <p:sldId id="1804" r:id="rId166"/>
    <p:sldId id="1677" r:id="rId167"/>
    <p:sldId id="1805" r:id="rId168"/>
    <p:sldId id="1808" r:id="rId169"/>
    <p:sldId id="1806" r:id="rId170"/>
    <p:sldId id="1809" r:id="rId171"/>
    <p:sldId id="1810" r:id="rId172"/>
    <p:sldId id="1811" r:id="rId173"/>
    <p:sldId id="1812" r:id="rId174"/>
    <p:sldId id="1813" r:id="rId175"/>
    <p:sldId id="1814" r:id="rId176"/>
    <p:sldId id="1815" r:id="rId177"/>
    <p:sldId id="1816" r:id="rId178"/>
    <p:sldId id="1817" r:id="rId179"/>
    <p:sldId id="1818" r:id="rId180"/>
    <p:sldId id="1819" r:id="rId181"/>
    <p:sldId id="1820" r:id="rId182"/>
    <p:sldId id="1821" r:id="rId183"/>
    <p:sldId id="1822" r:id="rId184"/>
    <p:sldId id="1823" r:id="rId185"/>
    <p:sldId id="1824" r:id="rId186"/>
    <p:sldId id="1825" r:id="rId187"/>
    <p:sldId id="1807" r:id="rId188"/>
    <p:sldId id="1826" r:id="rId189"/>
    <p:sldId id="1827" r:id="rId190"/>
    <p:sldId id="1828" r:id="rId191"/>
    <p:sldId id="1829" r:id="rId192"/>
    <p:sldId id="1830" r:id="rId193"/>
    <p:sldId id="1831" r:id="rId194"/>
    <p:sldId id="1832" r:id="rId195"/>
    <p:sldId id="1710" r:id="rId196"/>
    <p:sldId id="368" r:id="rId197"/>
    <p:sldId id="1713" r:id="rId198"/>
    <p:sldId id="1833" r:id="rId199"/>
    <p:sldId id="1572" r:id="rId200"/>
    <p:sldId id="1573" r:id="rId201"/>
    <p:sldId id="1574" r:id="rId202"/>
    <p:sldId id="1575" r:id="rId203"/>
    <p:sldId id="1576" r:id="rId204"/>
    <p:sldId id="1577" r:id="rId205"/>
    <p:sldId id="1578" r:id="rId206"/>
    <p:sldId id="1579" r:id="rId207"/>
    <p:sldId id="1580" r:id="rId208"/>
    <p:sldId id="1410" r:id="rId209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F6699"/>
    <a:srgbClr val="FF5050"/>
    <a:srgbClr val="FFFFCC"/>
    <a:srgbClr val="CCECFF"/>
    <a:srgbClr val="FFCC99"/>
    <a:srgbClr val="FFCCCC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4599B1-DCE8-4CB2-9483-D2E25C651603}" styleName="Table_0">
    <a:wholeTbl>
      <a:tcTxStyle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7F3F4"/>
          </a:solidFill>
        </a:fill>
      </a:tcStyle>
    </a:band1V>
    <a:band2V>
      <a:tcStyle>
        <a:tcBdr/>
      </a:tcStyle>
    </a:band2V>
    <a:lastCol>
      <a:tcTxStyle b="on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41" autoAdjust="0"/>
    <p:restoredTop sz="93285" autoAdjust="0"/>
  </p:normalViewPr>
  <p:slideViewPr>
    <p:cSldViewPr snapToGrid="0">
      <p:cViewPr varScale="1">
        <p:scale>
          <a:sx n="58" d="100"/>
          <a:sy n="58" d="100"/>
        </p:scale>
        <p:origin x="108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63" Type="http://schemas.openxmlformats.org/officeDocument/2006/relationships/slide" Target="slides/slide52.xml"/><Relationship Id="rId84" Type="http://schemas.openxmlformats.org/officeDocument/2006/relationships/slide" Target="slides/slide73.xml"/><Relationship Id="rId138" Type="http://schemas.openxmlformats.org/officeDocument/2006/relationships/slide" Target="slides/slide127.xml"/><Relationship Id="rId159" Type="http://schemas.openxmlformats.org/officeDocument/2006/relationships/slide" Target="slides/slide148.xml"/><Relationship Id="rId170" Type="http://schemas.openxmlformats.org/officeDocument/2006/relationships/slide" Target="slides/slide159.xml"/><Relationship Id="rId191" Type="http://schemas.openxmlformats.org/officeDocument/2006/relationships/slide" Target="slides/slide180.xml"/><Relationship Id="rId205" Type="http://schemas.openxmlformats.org/officeDocument/2006/relationships/slide" Target="slides/slide194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53" Type="http://schemas.openxmlformats.org/officeDocument/2006/relationships/slide" Target="slides/slide42.xml"/><Relationship Id="rId74" Type="http://schemas.openxmlformats.org/officeDocument/2006/relationships/slide" Target="slides/slide63.xml"/><Relationship Id="rId128" Type="http://schemas.openxmlformats.org/officeDocument/2006/relationships/slide" Target="slides/slide117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4.xml"/><Relationship Id="rId160" Type="http://schemas.openxmlformats.org/officeDocument/2006/relationships/slide" Target="slides/slide149.xml"/><Relationship Id="rId181" Type="http://schemas.openxmlformats.org/officeDocument/2006/relationships/slide" Target="slides/slide170.xml"/><Relationship Id="rId22" Type="http://schemas.openxmlformats.org/officeDocument/2006/relationships/slide" Target="slides/slide11.xml"/><Relationship Id="rId43" Type="http://schemas.openxmlformats.org/officeDocument/2006/relationships/slide" Target="slides/slide32.xml"/><Relationship Id="rId64" Type="http://schemas.openxmlformats.org/officeDocument/2006/relationships/slide" Target="slides/slide53.xml"/><Relationship Id="rId118" Type="http://schemas.openxmlformats.org/officeDocument/2006/relationships/slide" Target="slides/slide107.xml"/><Relationship Id="rId139" Type="http://schemas.openxmlformats.org/officeDocument/2006/relationships/slide" Target="slides/slide128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71" Type="http://schemas.openxmlformats.org/officeDocument/2006/relationships/slide" Target="slides/slide160.xml"/><Relationship Id="rId192" Type="http://schemas.openxmlformats.org/officeDocument/2006/relationships/slide" Target="slides/slide181.xml"/><Relationship Id="rId206" Type="http://schemas.openxmlformats.org/officeDocument/2006/relationships/slide" Target="slides/slide195.xml"/><Relationship Id="rId12" Type="http://schemas.openxmlformats.org/officeDocument/2006/relationships/slide" Target="slides/slide1.xml"/><Relationship Id="rId33" Type="http://schemas.openxmlformats.org/officeDocument/2006/relationships/slide" Target="slides/slide22.xml"/><Relationship Id="rId108" Type="http://schemas.openxmlformats.org/officeDocument/2006/relationships/slide" Target="slides/slide97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5" Type="http://schemas.openxmlformats.org/officeDocument/2006/relationships/slide" Target="slides/slide64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61" Type="http://schemas.openxmlformats.org/officeDocument/2006/relationships/slide" Target="slides/slide150.xml"/><Relationship Id="rId182" Type="http://schemas.openxmlformats.org/officeDocument/2006/relationships/slide" Target="slides/slide17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5" Type="http://schemas.openxmlformats.org/officeDocument/2006/relationships/slide" Target="slides/slide54.xml"/><Relationship Id="rId86" Type="http://schemas.openxmlformats.org/officeDocument/2006/relationships/slide" Target="slides/slide75.xml"/><Relationship Id="rId130" Type="http://schemas.openxmlformats.org/officeDocument/2006/relationships/slide" Target="slides/slide119.xml"/><Relationship Id="rId151" Type="http://schemas.openxmlformats.org/officeDocument/2006/relationships/slide" Target="slides/slide140.xml"/><Relationship Id="rId172" Type="http://schemas.openxmlformats.org/officeDocument/2006/relationships/slide" Target="slides/slide161.xml"/><Relationship Id="rId193" Type="http://schemas.openxmlformats.org/officeDocument/2006/relationships/slide" Target="slides/slide182.xml"/><Relationship Id="rId207" Type="http://schemas.openxmlformats.org/officeDocument/2006/relationships/slide" Target="slides/slide196.xml"/><Relationship Id="rId13" Type="http://schemas.openxmlformats.org/officeDocument/2006/relationships/slide" Target="slides/slide2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20" Type="http://schemas.openxmlformats.org/officeDocument/2006/relationships/slide" Target="slides/slide109.xml"/><Relationship Id="rId141" Type="http://schemas.openxmlformats.org/officeDocument/2006/relationships/slide" Target="slides/slide13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1.xml"/><Relationship Id="rId183" Type="http://schemas.openxmlformats.org/officeDocument/2006/relationships/slide" Target="slides/slide172.xml"/><Relationship Id="rId24" Type="http://schemas.openxmlformats.org/officeDocument/2006/relationships/slide" Target="slides/slide13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31" Type="http://schemas.openxmlformats.org/officeDocument/2006/relationships/slide" Target="slides/slide120.xml"/><Relationship Id="rId152" Type="http://schemas.openxmlformats.org/officeDocument/2006/relationships/slide" Target="slides/slide141.xml"/><Relationship Id="rId173" Type="http://schemas.openxmlformats.org/officeDocument/2006/relationships/slide" Target="slides/slide162.xml"/><Relationship Id="rId194" Type="http://schemas.openxmlformats.org/officeDocument/2006/relationships/slide" Target="slides/slide183.xml"/><Relationship Id="rId208" Type="http://schemas.openxmlformats.org/officeDocument/2006/relationships/slide" Target="slides/slide197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168" Type="http://schemas.openxmlformats.org/officeDocument/2006/relationships/slide" Target="slides/slide1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163" Type="http://schemas.openxmlformats.org/officeDocument/2006/relationships/slide" Target="slides/slide152.xml"/><Relationship Id="rId184" Type="http://schemas.openxmlformats.org/officeDocument/2006/relationships/slide" Target="slides/slide173.xml"/><Relationship Id="rId189" Type="http://schemas.openxmlformats.org/officeDocument/2006/relationships/slide" Target="slides/slide178.xml"/><Relationship Id="rId3" Type="http://schemas.openxmlformats.org/officeDocument/2006/relationships/slideMaster" Target="slideMasters/slideMaster3.xml"/><Relationship Id="rId214" Type="http://schemas.openxmlformats.org/officeDocument/2006/relationships/theme" Target="theme/theme1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slide" Target="slides/slide14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slide" Target="slides/slide142.xml"/><Relationship Id="rId174" Type="http://schemas.openxmlformats.org/officeDocument/2006/relationships/slide" Target="slides/slide163.xml"/><Relationship Id="rId179" Type="http://schemas.openxmlformats.org/officeDocument/2006/relationships/slide" Target="slides/slide168.xml"/><Relationship Id="rId195" Type="http://schemas.openxmlformats.org/officeDocument/2006/relationships/slide" Target="slides/slide184.xml"/><Relationship Id="rId209" Type="http://schemas.openxmlformats.org/officeDocument/2006/relationships/slide" Target="slides/slide198.xml"/><Relationship Id="rId190" Type="http://schemas.openxmlformats.org/officeDocument/2006/relationships/slide" Target="slides/slide179.xml"/><Relationship Id="rId204" Type="http://schemas.openxmlformats.org/officeDocument/2006/relationships/slide" Target="slides/slide193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64" Type="http://schemas.openxmlformats.org/officeDocument/2006/relationships/slide" Target="slides/slide153.xml"/><Relationship Id="rId169" Type="http://schemas.openxmlformats.org/officeDocument/2006/relationships/slide" Target="slides/slide158.xml"/><Relationship Id="rId185" Type="http://schemas.openxmlformats.org/officeDocument/2006/relationships/slide" Target="slides/slide1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9.xml"/><Relationship Id="rId210" Type="http://schemas.openxmlformats.org/officeDocument/2006/relationships/notesMaster" Target="notesMasters/notesMaster1.xml"/><Relationship Id="rId215" Type="http://schemas.openxmlformats.org/officeDocument/2006/relationships/tableStyles" Target="tableStyles.xml"/><Relationship Id="rId26" Type="http://schemas.openxmlformats.org/officeDocument/2006/relationships/slide" Target="slides/slide15.xml"/><Relationship Id="rId47" Type="http://schemas.openxmlformats.org/officeDocument/2006/relationships/slide" Target="slides/slide36.xml"/><Relationship Id="rId68" Type="http://schemas.openxmlformats.org/officeDocument/2006/relationships/slide" Target="slides/slide57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54" Type="http://schemas.openxmlformats.org/officeDocument/2006/relationships/slide" Target="slides/slide143.xml"/><Relationship Id="rId175" Type="http://schemas.openxmlformats.org/officeDocument/2006/relationships/slide" Target="slides/slide164.xml"/><Relationship Id="rId196" Type="http://schemas.openxmlformats.org/officeDocument/2006/relationships/slide" Target="slides/slide185.xml"/><Relationship Id="rId200" Type="http://schemas.openxmlformats.org/officeDocument/2006/relationships/slide" Target="slides/slide189.xml"/><Relationship Id="rId16" Type="http://schemas.openxmlformats.org/officeDocument/2006/relationships/slide" Target="slides/slide5.xml"/><Relationship Id="rId37" Type="http://schemas.openxmlformats.org/officeDocument/2006/relationships/slide" Target="slides/slide26.xml"/><Relationship Id="rId58" Type="http://schemas.openxmlformats.org/officeDocument/2006/relationships/slide" Target="slides/slide47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44" Type="http://schemas.openxmlformats.org/officeDocument/2006/relationships/slide" Target="slides/slide133.xml"/><Relationship Id="rId90" Type="http://schemas.openxmlformats.org/officeDocument/2006/relationships/slide" Target="slides/slide79.xml"/><Relationship Id="rId165" Type="http://schemas.openxmlformats.org/officeDocument/2006/relationships/slide" Target="slides/slide154.xml"/><Relationship Id="rId186" Type="http://schemas.openxmlformats.org/officeDocument/2006/relationships/slide" Target="slides/slide175.xml"/><Relationship Id="rId211" Type="http://schemas.openxmlformats.org/officeDocument/2006/relationships/handoutMaster" Target="handoutMasters/handoutMaster1.xml"/><Relationship Id="rId27" Type="http://schemas.openxmlformats.org/officeDocument/2006/relationships/slide" Target="slides/slide16.xml"/><Relationship Id="rId48" Type="http://schemas.openxmlformats.org/officeDocument/2006/relationships/slide" Target="slides/slide37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34" Type="http://schemas.openxmlformats.org/officeDocument/2006/relationships/slide" Target="slides/slide123.xml"/><Relationship Id="rId80" Type="http://schemas.openxmlformats.org/officeDocument/2006/relationships/slide" Target="slides/slide69.xml"/><Relationship Id="rId155" Type="http://schemas.openxmlformats.org/officeDocument/2006/relationships/slide" Target="slides/slide144.xml"/><Relationship Id="rId176" Type="http://schemas.openxmlformats.org/officeDocument/2006/relationships/slide" Target="slides/slide165.xml"/><Relationship Id="rId197" Type="http://schemas.openxmlformats.org/officeDocument/2006/relationships/slide" Target="slides/slide186.xml"/><Relationship Id="rId201" Type="http://schemas.openxmlformats.org/officeDocument/2006/relationships/slide" Target="slides/slide190.xml"/><Relationship Id="rId17" Type="http://schemas.openxmlformats.org/officeDocument/2006/relationships/slide" Target="slides/slide6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24" Type="http://schemas.openxmlformats.org/officeDocument/2006/relationships/slide" Target="slides/slide113.xml"/><Relationship Id="rId70" Type="http://schemas.openxmlformats.org/officeDocument/2006/relationships/slide" Target="slides/slide59.xml"/><Relationship Id="rId91" Type="http://schemas.openxmlformats.org/officeDocument/2006/relationships/slide" Target="slides/slide80.xml"/><Relationship Id="rId145" Type="http://schemas.openxmlformats.org/officeDocument/2006/relationships/slide" Target="slides/slide134.xml"/><Relationship Id="rId166" Type="http://schemas.openxmlformats.org/officeDocument/2006/relationships/slide" Target="slides/slide155.xml"/><Relationship Id="rId187" Type="http://schemas.openxmlformats.org/officeDocument/2006/relationships/slide" Target="slides/slide176.xml"/><Relationship Id="rId1" Type="http://schemas.openxmlformats.org/officeDocument/2006/relationships/slideMaster" Target="slideMasters/slideMaster1.xml"/><Relationship Id="rId212" Type="http://schemas.openxmlformats.org/officeDocument/2006/relationships/presProps" Target="presProps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60" Type="http://schemas.openxmlformats.org/officeDocument/2006/relationships/slide" Target="slides/slide49.xml"/><Relationship Id="rId81" Type="http://schemas.openxmlformats.org/officeDocument/2006/relationships/slide" Target="slides/slide70.xml"/><Relationship Id="rId135" Type="http://schemas.openxmlformats.org/officeDocument/2006/relationships/slide" Target="slides/slide124.xml"/><Relationship Id="rId156" Type="http://schemas.openxmlformats.org/officeDocument/2006/relationships/slide" Target="slides/slide145.xml"/><Relationship Id="rId177" Type="http://schemas.openxmlformats.org/officeDocument/2006/relationships/slide" Target="slides/slide166.xml"/><Relationship Id="rId198" Type="http://schemas.openxmlformats.org/officeDocument/2006/relationships/slide" Target="slides/slide187.xml"/><Relationship Id="rId202" Type="http://schemas.openxmlformats.org/officeDocument/2006/relationships/slide" Target="slides/slide191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104" Type="http://schemas.openxmlformats.org/officeDocument/2006/relationships/slide" Target="slides/slide93.xml"/><Relationship Id="rId125" Type="http://schemas.openxmlformats.org/officeDocument/2006/relationships/slide" Target="slides/slide114.xml"/><Relationship Id="rId146" Type="http://schemas.openxmlformats.org/officeDocument/2006/relationships/slide" Target="slides/slide135.xml"/><Relationship Id="rId167" Type="http://schemas.openxmlformats.org/officeDocument/2006/relationships/slide" Target="slides/slide156.xml"/><Relationship Id="rId188" Type="http://schemas.openxmlformats.org/officeDocument/2006/relationships/slide" Target="slides/slide17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115" Type="http://schemas.openxmlformats.org/officeDocument/2006/relationships/slide" Target="slides/slide104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178" Type="http://schemas.openxmlformats.org/officeDocument/2006/relationships/slide" Target="slides/slide167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9" Type="http://schemas.openxmlformats.org/officeDocument/2006/relationships/slide" Target="slides/slide188.xml"/><Relationship Id="rId203" Type="http://schemas.openxmlformats.org/officeDocument/2006/relationships/slide" Target="slides/slide19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2C422-B70D-4125-BDAC-9BF189B416E6}" type="datetimeFigureOut">
              <a:rPr lang="zh-HK" altLang="en-US" smtClean="0"/>
              <a:t>4/1/2025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53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7972A-6CAB-4E91-82C9-E0DED7DC155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4920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836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009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836" y="9428009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011437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3916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16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6576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1142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544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420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073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21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326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22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325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23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6734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24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799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25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807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60890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56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2714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57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6377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58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6627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59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9946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60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0700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61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1821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62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38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63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65000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64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1560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65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8110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9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170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66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404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67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381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68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11267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69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6920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70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41527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71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016382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72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6784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73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68535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74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68602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75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335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10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82932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76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36316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77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22097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78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58697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79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578031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80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82391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81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31207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82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720119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83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946781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84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4869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85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319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11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3804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316038" y="1033463"/>
            <a:ext cx="9193213" cy="5172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lang="en-US" altLang="zh-TW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86</a:t>
            </a:fld>
            <a:endParaRPr lang="en-US" altLang="zh-TW"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66304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0566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36863" y="2136775"/>
            <a:ext cx="10247313" cy="5765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>
                <a:solidFill>
                  <a:prstClr val="black"/>
                </a:solidFill>
                <a:latin typeface="Calibri" panose="020F0502020204030204"/>
              </a:rPr>
              <a:pPr/>
              <a:t>106</a:t>
            </a:fld>
            <a:endParaRPr lang="zh-TW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15975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36863" y="2136775"/>
            <a:ext cx="10247313" cy="5765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>
                <a:solidFill>
                  <a:prstClr val="black"/>
                </a:solidFill>
                <a:latin typeface="Calibri" panose="020F0502020204030204"/>
              </a:rPr>
              <a:pPr/>
              <a:t>107</a:t>
            </a:fld>
            <a:endParaRPr lang="zh-TW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46043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36863" y="2136775"/>
            <a:ext cx="10247313" cy="5765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>
                <a:solidFill>
                  <a:prstClr val="black"/>
                </a:solidFill>
                <a:latin typeface="Calibri" panose="020F0502020204030204"/>
              </a:rPr>
              <a:pPr/>
              <a:t>108</a:t>
            </a:fld>
            <a:endParaRPr lang="zh-TW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5097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36863" y="2136775"/>
            <a:ext cx="10247313" cy="5765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>
                <a:solidFill>
                  <a:prstClr val="black"/>
                </a:solidFill>
                <a:latin typeface="Calibri" panose="020F0502020204030204"/>
              </a:rPr>
              <a:pPr/>
              <a:t>109</a:t>
            </a:fld>
            <a:endParaRPr lang="zh-TW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25627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36863" y="2136775"/>
            <a:ext cx="10247313" cy="5765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>
                <a:solidFill>
                  <a:prstClr val="black"/>
                </a:solidFill>
                <a:latin typeface="Calibri" panose="020F0502020204030204"/>
              </a:rPr>
              <a:pPr/>
              <a:t>110</a:t>
            </a:fld>
            <a:endParaRPr lang="zh-TW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46128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36863" y="2136775"/>
            <a:ext cx="10247313" cy="5765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>
                <a:solidFill>
                  <a:prstClr val="black"/>
                </a:solidFill>
                <a:latin typeface="Calibri" panose="020F0502020204030204"/>
              </a:rPr>
              <a:pPr/>
              <a:t>111</a:t>
            </a:fld>
            <a:endParaRPr lang="zh-TW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4268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258A3-9EEC-05FC-1749-8A2E22F1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4BD67ABD-6C55-A249-EFF5-4E1505B0C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2BF416B-A53A-5973-9BEA-6D1CDC64E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93C444-D87A-3FEC-A1E5-22680983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189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34100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190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452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12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484303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191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1506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192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81327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193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468584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194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07510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195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64311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196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30031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10BE-E8A8-7BE8-6565-9465B0C8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36F5C2E-7197-5218-EE01-DA513758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1F72D91-76B8-BD02-88B5-11B08FC9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171B0A-526E-D118-E91C-E6D0F96B5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197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46414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38f5d1c0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38f5d1c09_0_16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3" name="Google Shape;313;g638f5d1c09_0_166:notes"/>
          <p:cNvSpPr txBox="1">
            <a:spLocks noGrp="1"/>
          </p:cNvSpPr>
          <p:nvPr>
            <p:ph type="sldNum" idx="12"/>
          </p:nvPr>
        </p:nvSpPr>
        <p:spPr>
          <a:xfrm>
            <a:off x="3850836" y="9428009"/>
            <a:ext cx="2945659" cy="49633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198</a:t>
            </a:fld>
            <a:endParaRPr kumimoji="1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5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1649413" y="2033588"/>
            <a:ext cx="9748838" cy="5484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400" kern="0" smtClean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13</a:t>
            </a:fld>
            <a:endParaRPr lang="zh-TW" altLang="en-US" sz="1400" kern="0" dirty="0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62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14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3272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7963" y="750888"/>
            <a:ext cx="6677026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26173" y="4756997"/>
            <a:ext cx="5009385" cy="450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547228" y="9511676"/>
            <a:ext cx="2713417" cy="50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15</a:t>
            </a:fld>
            <a:endParaRPr sz="1200" b="0" u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534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875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 rot="5400000">
            <a:off x="6309783" y="2171700"/>
            <a:ext cx="78020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 rot="5400000">
            <a:off x="721784" y="190501"/>
            <a:ext cx="780203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649381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256D4-E75F-4F53-A632-77483DC5A84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25349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AAC7-3D1D-4184-946C-E073C24A5F1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09958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0" fontAlgn="base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 kern="1200" dirty="0">
              <a:solidFill>
                <a:prstClr val="black"/>
              </a:solidFill>
              <a:latin typeface="Gill Sans MT"/>
              <a:ea typeface="新細明體" panose="02020500000000000000" pitchFamily="18" charset="-120"/>
            </a:endParaRPr>
          </a:p>
        </p:txBody>
      </p:sp>
      <p:sp>
        <p:nvSpPr>
          <p:cNvPr id="6" name="流程圖: 程序 5"/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7" name="流程圖: 程序 6"/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B85E-E079-4C9C-8EE1-A3D1BBD0BB7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7548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D3ED2-4E8A-4700-8E72-2053343E5D1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2661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026D-C8F4-444F-9199-53E7C085780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283732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4852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232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964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408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物件" type="objOnly">
  <p:cSld name="物件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895054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62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78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397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45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450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202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95CEE-B019-7F36-4329-499316B66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05A669-6DC8-59E6-31ED-5D8F35AA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ED5754-A1D8-4228-4E35-C4F0D70C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C548B4-2834-B94C-7F45-26208113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868AE8-8630-135B-D714-D1D3B2F4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532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9C4DE6-0DBA-ACCB-EDCB-38D4ECDC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0F912C-5F56-B9E1-079B-ABA0A3C5B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2F7022-8EDF-8958-412F-429B17F1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A09B41-33F0-EFD0-7BDD-E124F3A6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AD1470-2553-F57B-98B8-C613EF8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662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4A8CCF-CC09-F4D3-4B6A-40E2CA08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57C0D4-AE2F-4AC6-E422-0711BFA8B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F16C1D-DEA1-27BA-9DE7-F613D41D0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FBE179-61D7-B3C2-B6C8-DD4D3020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D4D14A-FE85-FE9B-0C36-0CE7FD60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782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35050C-C2E7-0B75-38D2-932F107B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783AA4-81FD-03CD-4E24-F748BA29A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07E6A0B-5AB7-704A-37F7-6BE21D118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F8D44E-5C36-DC0E-4CF7-9BAC0F77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6A4F0EB-B267-C321-7202-708238E00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322E2A1-6910-01EE-FF0B-5B3C9E13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93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BFF02-F9BB-468C-BD75-7B0945B352D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134810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EB3E94-4AA8-499C-F76E-B2C9588C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8EF96BB-1738-49DC-E702-A257B3174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885AA8-5AFD-46C1-7FEA-AA20744A4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0247AC3-B232-7825-B17D-828C1BEFD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243855C-F436-1B10-BEF0-1FE730323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2484612-99BA-F9E8-0EE2-946F1C96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E264652-E0C1-05E3-F9D4-F74501DD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C455FD6-525C-7CBF-62D5-9B03FD76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513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27EBCE-9350-C362-1789-33397CEC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17792B1-7C87-7736-D1B0-1C5A845E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A2C1A1C-4894-B268-F83B-DADAA5E12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DFE24F3-801B-66B2-A2BA-6D765969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20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9DFB8EF-3C1C-BDEE-5047-D935764F1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BA49BB5-7530-CC7D-1A3D-21DB6D76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1B560C-9623-6562-0BA4-F83FEB6F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533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19C93A-47A8-6252-5DF9-ECBE36BB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C4FB0B-5A37-2DDA-AA99-2DF733D80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340448F-A80D-691D-4F38-BDEE342D0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452A516-7379-9F4B-9BF8-B91889D9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BF27A48-11BC-224F-1E06-50FA0E8D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4D389FA-39C8-4E29-3EF8-316565B9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381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B1AFCD-863B-B397-6FBE-22F0033B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1F4D8A-05DF-E186-1EB5-704D31665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0BC440C-082B-FD20-3F25-C5CA4CF8F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5EED8A-D581-0E42-178A-2FFD4E7C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0DB696-22EA-4E54-E4AA-3AED7CFE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26053A-1268-0620-E4B7-BB35B2B0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71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BF25CA-264A-5264-86CB-D96A50B6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F3C6851-B668-B835-536E-02847ED5F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EFA02D-000E-79CE-43CE-D6E1B593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FB1B80-1F2C-17AC-2D3F-2A3D69BA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0B7980-AD3D-37D8-68D6-1C60DB68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475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E276C4A-AB54-9F3D-0AF7-8242475E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875A35A-07DB-1992-3D07-F0BC59462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FB0FA8-EB61-30AE-6AA4-3DAACD2C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A4FF-FF6C-4C97-830F-D3B4A7E68AB7}" type="datetimeFigureOut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4/1/2025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FA1993-90F9-3321-08A2-A0CD0FF3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A149AD-638A-5F0F-0F41-B27188EC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CE8-242B-4309-8B35-72F44A180179}" type="slidenum">
              <a:rPr lang="zh-HK" alt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175D2-0270-425D-A64D-362CE072446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18022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6F3E-27CD-42B6-88C8-B401958D558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93290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5B177-CB4B-48F7-9E55-E30B48E25C4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85968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9336-D229-4765-A216-5166AC97C7D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9313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089F8-5ADC-4ACC-B1D9-0968A88B9C1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12038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0DDE6-150C-4F76-B3EA-72E389698D4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81313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BFF02-F9BB-468C-BD75-7B0945B352D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1536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標題，文字及物件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96531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B977D-6128-497A-87D1-ABD21EE3F94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4725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2C49D-EF49-43A2-9345-7AE7DE259AA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44698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D47D5-AD14-43F0-AB48-A5FB49DF9BE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84841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FEBD1-8517-4575-AFAB-1BC68EAC287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25326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E4A58-CD8A-434E-8009-8494D60B773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7797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E907-3882-49FA-9DF3-0CBF9144CA3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1411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標題，文字及物件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4521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區段標題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72629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–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–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923341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476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區段標題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7322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4896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9332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42089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3078691" y="-251619"/>
            <a:ext cx="603461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67738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 rot="5400000">
            <a:off x="6309783" y="2171700"/>
            <a:ext cx="78020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 rot="5400000">
            <a:off x="721784" y="190501"/>
            <a:ext cx="780203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55810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物件" type="objOnly">
  <p:cSld name="物件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55506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76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810" y="1371600"/>
            <a:ext cx="9146381" cy="3505200"/>
          </a:xfrm>
        </p:spPr>
        <p:txBody>
          <a:bodyPr rtlCol="0">
            <a:noAutofit/>
          </a:bodyPr>
          <a:lstStyle>
            <a:lvl1pPr>
              <a:defRPr sz="7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809" y="4953000"/>
            <a:ext cx="8231744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2F06B66-CF3F-40B9-AF09-A97ABC74F14E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lang="en-US" altLang="zh-TW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698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C56C5F33-3F51-4DC7-860C-6D461886C6C8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8892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2514601"/>
            <a:ext cx="9146381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09" y="990600"/>
            <a:ext cx="8231744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744C6340-6A80-427C-87DA-132633CAE944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17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–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–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69326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812" y="1828800"/>
            <a:ext cx="464636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77099" y="1828800"/>
            <a:ext cx="464941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FBD25646-8E3C-4C0B-B89D-E1FB9C020407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69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2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812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80150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80150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7E818FCF-6569-4344-8AFE-6EF155008EC0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8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CC9D42E0-4F31-432C-96D3-F4A84D5339D8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64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DDEF3018-C246-4823-8E84-FE17FC63A07D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883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5181362" y="838200"/>
            <a:ext cx="6173809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9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68022E0D-AA91-4434-9E70-7BAD40B439DB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7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圖片預留位置 3"/>
          <p:cNvSpPr>
            <a:spLocks noGrp="1"/>
          </p:cNvSpPr>
          <p:nvPr>
            <p:ph type="pic" idx="1"/>
          </p:nvPr>
        </p:nvSpPr>
        <p:spPr>
          <a:xfrm>
            <a:off x="5486242" y="836610"/>
            <a:ext cx="5868929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dirty="0"/>
          </a:p>
        </p:txBody>
      </p:sp>
      <p:pic>
        <p:nvPicPr>
          <p:cNvPr id="9" name="圖片 4" descr="要新增影像的空白預留位置。按一下預留位置，然後選取您要新增的影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43" y="458789"/>
            <a:ext cx="6627951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9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26DE568-0FF8-4AA4-AA3F-B35D6F134339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49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4552" y="533400"/>
            <a:ext cx="1371957" cy="559276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809" y="533400"/>
            <a:ext cx="8079305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687A04FF-21A4-4240-91F0-BCAF55B3DDAD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2025/1/4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944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695B-ED43-8D41-2B55-B64E5295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091DE-E2F4-D3EB-34CC-B92D4907D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70E08-D867-3152-5BF5-C6E773AC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2165A-909D-1A5A-26EA-D877698B5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87EBA-B0CA-62D1-E1FD-61466948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7113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2B22-387C-2BDB-94F9-378A5AD4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15562-0D65-7CE5-3244-A69C8E6F8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7CBDE-082B-5456-51D1-9EEE4B66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4FAB-7DA8-B763-42C1-1D719F13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C64B7-3429-E3B0-CEB6-06E54D3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53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933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66BE-A12C-6C5A-7898-C3A344BC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A345C-A7B7-21E3-5BA9-C45CCCD53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1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F6999-9DCE-851A-CD24-763379BD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09BFA-2360-468F-42D4-AE1EAA3F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3FB6E-7B4C-B53D-5CDB-C3F749B3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13312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297F-0E8D-4180-2D98-08DD6BD7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D7DEA-DCA6-57AE-FC0A-AB0FD8322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B9EFE-54B2-7706-4D18-365A65FCE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D108B-9D02-6104-16AB-FCA47A9E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C6CDE-D155-3629-5E94-A1B0C22C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C42A0-4AA6-71BC-9B59-3824035E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1964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B1BE-1844-A440-40E8-DECF73DC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B334C-B7F8-9619-7FB9-A6AF2E58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A2450-C5EC-FA81-77BA-624CFB56C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C0C22-0270-580B-64A7-118CF8FD1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FA239-81AE-249B-0215-6972D6C04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1C27E-5A26-B26A-B54A-64352E4B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C66BE-61FD-3E75-AFEA-00CB93D6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F578D-4659-EBBA-E362-C3600E8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1934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6C8D-665B-5455-EA65-C93B9C76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A27ED-6853-72FF-4322-15673E4D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65FEE-837B-C11F-7764-0852140D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76C0D-DA09-9348-BB2A-C09B6354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7696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9A455-4EEF-370F-43E3-B7E4CE24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79D8F-6754-ED56-575B-ACEF960F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DE2A4-327F-9EC1-A054-1DA49C56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1104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9BD2-DD80-A9E8-A729-9B5B9B6C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DC34-7240-186D-FEA4-8E0568DBA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B784F-3E71-198A-6F89-E18496A6E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2BF54-A635-778C-AD40-82B73072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DE796-AE69-7B4A-36F5-076E3C36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D14FF-403A-D40A-522B-271D87A7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2482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3849-59F2-496D-3777-6A0E754C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547D4-6F7D-7579-9B06-74847294D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98477-FA26-6BD4-5069-9FF1B6BA4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32FDE-99FF-D20A-79AB-E4029CFC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EACCC-0A8A-B51E-1AAD-4DB47783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FC76C-3369-9915-4057-3F011CD4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8398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6EE8-FBAE-68C7-4B3C-42D0B952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62B07-6F21-6119-025A-BEDE64B78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8562F-3CFC-CD87-4889-462D2F15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39FE5-6A3C-2E56-8830-030C742D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694D-3E15-666C-1649-5BE733E6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692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66B42-29D8-BE08-B144-E0649289A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B6785-3CAB-6AAD-50EC-76F3B5015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DAF85-3D10-2C2E-32C2-7A69C6C3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1/4/2025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E13F-66C6-7F07-B505-0C3A2B1A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F1957-5962-D7EB-A3F1-3283600F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68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4EF175D2-0270-425D-A64D-362CE0724465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464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7439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F23B6F3E-27CD-42B6-88C8-B401958D5582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5775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0995B177-CB4B-48F7-9E55-E30B48E25C40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5660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93DC9336-D229-4765-A216-5166AC97C7DE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836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DA2089F8-5ADC-4ACC-B1D9-0968A88B9C1C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7182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D360DDE6-150C-4F76-B3EA-72E389698D40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48959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DEBFF02-F9BB-468C-BD75-7B0945B352D8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76473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B8DB977D-6128-497A-87D1-ABD21EE3F949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920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E32C49D-EF49-43A2-9345-7AE7DE259AAE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70670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1A8D47D5-AD14-43F0-AB48-A5FB49DF9BE8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3961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FDFEBD1-8517-4575-AFAB-1BC68EAC287D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107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47948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2B2E4A58-CD8A-434E-8009-8494D60B7735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1303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C314E907-3882-49FA-9DF3-0CBF9144CA36}" type="slidenum">
              <a:rPr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74132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280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959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582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65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05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5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78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0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504297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62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313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720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125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003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293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32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831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1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3078691" y="-251619"/>
            <a:ext cx="603461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592227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98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688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85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132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black"/>
              </a:solidFill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741E4-10BC-4D72-8DD6-84AF9687446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659109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B5E66-1A4A-48FA-9EF3-BBBC5D930E7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26224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black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FCAC3-F417-4306-92F9-097CD281D73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956438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FDCE0-D810-4F27-9793-9B05C003506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621669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B16A6-6818-41D1-8297-70B980C0D6A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60039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98DD-7C20-438D-AB3B-5DF7FDB95B5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7862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1.wmf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39158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9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09B482E8-6E0E-1B4F-B1FD-C69DB9E858D9}" type="datetimeFigureOut">
              <a:rPr lang="en-US" kern="1200" smtClean="0">
                <a:solidFill>
                  <a:prstClr val="white"/>
                </a:solidFill>
                <a:latin typeface="Calibri" panose="020F0502020204030204"/>
                <a:ea typeface="+mn-ea"/>
              </a:rPr>
              <a:pPr defTabSz="457200">
                <a:buClrTx/>
                <a:buFontTx/>
                <a:buNone/>
              </a:pPr>
              <a:t>1/4/2025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D57F1E4F-1CFF-5643-939E-217C01CDF565}" type="slidenum">
              <a:rPr lang="en-US" kern="1200" smtClean="0">
                <a:solidFill>
                  <a:srgbClr val="00C6BB"/>
                </a:solidFill>
                <a:latin typeface="Calibri" panose="020F0502020204030204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 dirty="0">
              <a:solidFill>
                <a:srgbClr val="00C6BB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35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FBD84FB-F29E-2D6F-B939-4F989AB1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2A28F6-D855-6647-F046-4F86A6B16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CA2942-CC97-155B-F567-882EBE62C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131A4FF-FF6C-4C97-830F-D3B4A7E68AB7}" type="datetimeFigureOut">
              <a:rPr lang="zh-HK" altLang="en-US" kern="120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新細明體" panose="02020500000000000000" pitchFamily="18" charset="-120"/>
                <a:cs typeface="+mn-cs"/>
              </a:rPr>
              <a:pPr>
                <a:buClrTx/>
                <a:buFontTx/>
                <a:buNone/>
              </a:pPr>
              <a:t>4/1/2025</a:t>
            </a:fld>
            <a:endParaRPr lang="zh-HK" altLang="en-US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B709C9-820E-EBD4-F660-E94889C9E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HK" altLang="en-US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091E85-317E-E754-C222-E1FED0ECB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D527CE8-242B-4309-8B35-72F44A180179}" type="slidenum">
              <a:rPr lang="zh-HK" altLang="en-US" kern="120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新細明體" panose="02020500000000000000" pitchFamily="18" charset="-120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HK" altLang="en-US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1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3818708-17E9-4920-B195-26B5FA30640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8985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76349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1" y="1828800"/>
            <a:ext cx="96037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3"/>
          </p:nvPr>
        </p:nvSpPr>
        <p:spPr>
          <a:xfrm>
            <a:off x="1518346" y="6172202"/>
            <a:ext cx="686424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Tx/>
              <a:buFontTx/>
              <a:buNone/>
              <a:defRPr/>
            </a:pPr>
            <a:endParaRPr lang="zh-TW" altLang="en-US" kern="1200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2"/>
          </p:nvPr>
        </p:nvSpPr>
        <p:spPr>
          <a:xfrm>
            <a:off x="8611255" y="6172202"/>
            <a:ext cx="13204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Tx/>
              <a:buFontTx/>
              <a:buNone/>
              <a:defRPr/>
            </a:pPr>
            <a:fld id="{6CC04B23-84D2-44B7-B8F5-0590C45DBB32}" type="datetime1">
              <a:rPr lang="zh-TW" altLang="en-US" kern="1200" smtClean="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2025/1/4</a:t>
            </a:fld>
            <a:endParaRPr lang="en-US" kern="1200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35652" y="6172202"/>
            <a:ext cx="9908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Tx/>
              <a:buFontTx/>
              <a:buNone/>
              <a:defRPr/>
            </a:pPr>
            <a:fld id="{E5137D0E-4A4F-4307-8994-C1891D747D59}" type="slidenum">
              <a:rPr lang="en-US" kern="1200" smtClean="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29A6A-B091-47FB-7430-0E531CE1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02197-424F-B9B2-44D6-B229D22C6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42A6-2975-AFEF-C316-EA8CEA2F6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7">
              <a:buClrTx/>
              <a:buFontTx/>
              <a:buNone/>
              <a:defRPr/>
            </a:pPr>
            <a:fld id="{87D64A09-ADAA-354C-9E8C-E84E4E42C41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257">
                <a:buClrTx/>
                <a:buFontTx/>
                <a:buNone/>
                <a:defRPr/>
              </a:pPr>
              <a:t>1/4/2025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CDE3-DFF3-DC6F-37FC-2DF8A32A4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7">
              <a:buClrTx/>
              <a:buFontTx/>
              <a:buNone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4ED3-7837-4900-8587-609ECA7B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7">
              <a:buClrTx/>
              <a:buFontTx/>
              <a:buNone/>
              <a:defRPr/>
            </a:pPr>
            <a:fld id="{3DB98586-C91C-FA48-92D7-D0FD01F2D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257">
                <a:buClrTx/>
                <a:buFontTx/>
                <a:buNone/>
                <a:defRPr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838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en-US" altLang="zh-TW" kern="1200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en-US" altLang="zh-TW" kern="120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3818708-17E9-4920-B195-26B5FA30640F}" type="slidenum">
              <a:rPr kumimoji="1" lang="en-US" altLang="zh-TW" kern="1200"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kumimoji="1" lang="en-US" altLang="zh-TW" kern="1200" dirty="0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306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09B482E8-6E0E-1B4F-B1FD-C69DB9E858D9}" type="datetimeFigureOut">
              <a:rPr lang="en-US" kern="1200" smtClean="0">
                <a:solidFill>
                  <a:prstClr val="white"/>
                </a:solidFill>
                <a:latin typeface="Calibri" panose="020F0502020204030204"/>
                <a:ea typeface="+mn-ea"/>
              </a:rPr>
              <a:pPr defTabSz="457200">
                <a:buClrTx/>
                <a:buFontTx/>
                <a:buNone/>
              </a:pPr>
              <a:t>1/4/2025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D57F1E4F-1CFF-5643-939E-217C01CDF565}" type="slidenum">
              <a:rPr lang="en-US" kern="1200" smtClean="0">
                <a:solidFill>
                  <a:srgbClr val="00C6BB"/>
                </a:solidFill>
                <a:latin typeface="Calibri" panose="020F0502020204030204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 dirty="0">
              <a:solidFill>
                <a:srgbClr val="00C6BB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81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09B482E8-6E0E-1B4F-B1FD-C69DB9E858D9}" type="datetimeFigureOut">
              <a:rPr lang="en-US" kern="1200" smtClean="0">
                <a:solidFill>
                  <a:prstClr val="white"/>
                </a:solidFill>
                <a:latin typeface="Calibri" panose="020F0502020204030204"/>
                <a:ea typeface="+mn-ea"/>
              </a:rPr>
              <a:pPr defTabSz="457200">
                <a:buClrTx/>
                <a:buFontTx/>
                <a:buNone/>
              </a:pPr>
              <a:t>1/4/2025</a:t>
            </a:fld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D57F1E4F-1CFF-5643-939E-217C01CDF565}" type="slidenum">
              <a:rPr lang="en-US" kern="1200" smtClean="0">
                <a:solidFill>
                  <a:srgbClr val="00C6BB"/>
                </a:solidFill>
                <a:latin typeface="Calibri" panose="020F0502020204030204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 dirty="0">
              <a:solidFill>
                <a:srgbClr val="00C6BB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3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33" name="文字版面配置區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HK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a typeface="新細明體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zh-TW" kern="1200" dirty="0">
              <a:solidFill>
                <a:srgbClr val="E7DEC9">
                  <a:shade val="50000"/>
                  <a:satMod val="20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ea typeface="新細明體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zh-TW" kern="1200" dirty="0">
              <a:solidFill>
                <a:srgbClr val="E7DEC9">
                  <a:shade val="50000"/>
                  <a:satMod val="20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B5A788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842FB88-EBAD-4389-A4D0-363F61B16B72}" type="slidenum">
              <a:rPr lang="en-US" altLang="zh-TW" kern="1200">
                <a:latin typeface="Times New Roman" panose="02020603050405020304" pitchFamily="18" charset="0"/>
                <a:ea typeface="新細明體" panose="02020500000000000000" pitchFamily="18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zh-TW" kern="12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5" name="矩形 14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grpSp>
        <p:nvGrpSpPr>
          <p:cNvPr id="1038" name="Group 7"/>
          <p:cNvGrpSpPr>
            <a:grpSpLocks/>
          </p:cNvGrpSpPr>
          <p:nvPr/>
        </p:nvGrpSpPr>
        <p:grpSpPr bwMode="auto">
          <a:xfrm>
            <a:off x="9245601" y="5257800"/>
            <a:ext cx="2741084" cy="1441450"/>
            <a:chOff x="4047" y="7673"/>
            <a:chExt cx="3237" cy="2269"/>
          </a:xfrm>
        </p:grpSpPr>
        <p:pic>
          <p:nvPicPr>
            <p:cNvPr id="1039" name="Picture 8" descr="CRCOM012"/>
            <p:cNvPicPr>
              <a:picLocks noChangeAspect="1" noChangeArrowheads="1"/>
            </p:cNvPicPr>
            <p:nvPr/>
          </p:nvPicPr>
          <p:blipFill>
            <a:blip r:embed="rId14">
              <a:lum bright="70000" contrast="-7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" y="7673"/>
              <a:ext cx="1829" cy="2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9" descr="CRCOM060"/>
            <p:cNvPicPr>
              <a:picLocks noChangeAspect="1" noChangeArrowheads="1"/>
            </p:cNvPicPr>
            <p:nvPr/>
          </p:nvPicPr>
          <p:blipFill>
            <a:blip r:embed="rId15">
              <a:lum bright="70000" contrast="-7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" y="9222"/>
              <a:ext cx="256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7">
            <a:extLst>
              <a:ext uri="{FF2B5EF4-FFF2-40B4-BE49-F238E27FC236}">
                <a16:creationId xmlns:a16="http://schemas.microsoft.com/office/drawing/2014/main" id="{5167AC66-2E11-F999-683D-275B36D5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08"/>
            <a:ext cx="12192000" cy="46166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FFFFFF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請關上響鬧裝置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FFFFFF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     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FFFFFF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讓大家能專心一意參與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FFFFFF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崇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FFFFFF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拜</a:t>
            </a:r>
          </a:p>
        </p:txBody>
      </p:sp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C2F1B220-FE20-EBF0-042F-B18D4578BF8F}"/>
              </a:ext>
            </a:extLst>
          </p:cNvPr>
          <p:cNvSpPr/>
          <p:nvPr/>
        </p:nvSpPr>
        <p:spPr>
          <a:xfrm>
            <a:off x="-132522" y="253040"/>
            <a:ext cx="12191999" cy="5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循</a:t>
            </a:r>
            <a:r>
              <a:rPr kumimoji="1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道</a:t>
            </a:r>
            <a:r>
              <a:rPr kumimoji="1" lang="zh-TW" altLang="en-US" sz="6000" b="1" kern="1200" dirty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charset="-120"/>
                <a:ea typeface="微軟正黑體" panose="020B0604030504040204" charset="-120"/>
              </a:rPr>
              <a:t>衞</a:t>
            </a:r>
            <a:r>
              <a:rPr kumimoji="1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理</a:t>
            </a:r>
            <a:r>
              <a:rPr kumimoji="1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聯合教會</a:t>
            </a:r>
            <a:br>
              <a:rPr kumimoji="1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</a:t>
            </a:r>
            <a:r>
              <a:rPr kumimoji="1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安素堂  </a:t>
            </a: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</a:t>
            </a:r>
            <a:r>
              <a:rPr kumimoji="1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立約聖餐主</a:t>
            </a:r>
            <a:r>
              <a:rPr kumimoji="1" lang="zh-TW" altLang="en-US" sz="7200" b="1" kern="1200" dirty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charset="-120"/>
                <a:ea typeface="微軟正黑體" panose="020B0604030504040204" charset="-120"/>
              </a:rPr>
              <a:t>日</a:t>
            </a:r>
            <a:r>
              <a:rPr kumimoji="1" lang="zh-CN" altLang="en-US" sz="7200" b="1" kern="1200" dirty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charset="-120"/>
                <a:ea typeface="微軟正黑體" panose="020B0604030504040204" charset="-120"/>
              </a:rPr>
              <a:t>聯合</a:t>
            </a: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崇拜 </a:t>
            </a:r>
          </a:p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 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sym typeface="Arial" panose="020B0604020202020204"/>
              </a:rPr>
              <a:t>202</a:t>
            </a:r>
            <a:r>
              <a:rPr kumimoji="1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sym typeface="Arial" panose="020B0604020202020204"/>
              </a:rPr>
              <a:t>5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sym typeface="Arial" panose="020B0604020202020204"/>
              </a:rPr>
              <a:t>年</a:t>
            </a:r>
            <a:r>
              <a:rPr kumimoji="1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sym typeface="Arial" panose="020B0604020202020204"/>
              </a:rPr>
              <a:t>1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sym typeface="Arial" panose="020B0604020202020204"/>
              </a:rPr>
              <a:t>月</a:t>
            </a:r>
            <a:r>
              <a:rPr kumimoji="1" lang="en-US" altLang="zh-TW" sz="5400" b="1" kern="1200" dirty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charset="-120"/>
                <a:ea typeface="微軟正黑體" panose="020B0604030504040204" charset="-120"/>
              </a:rPr>
              <a:t>5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sym typeface="Arial" panose="020B0604020202020204"/>
              </a:rPr>
              <a:t>日</a:t>
            </a:r>
            <a:endParaRPr kumimoji="1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ADC504-465C-8B9A-3CD0-F9EACAD20B5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1" y="4683661"/>
            <a:ext cx="1320485" cy="12638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71CE607-1822-27C5-9FBF-7622D62E43CE}"/>
              </a:ext>
            </a:extLst>
          </p:cNvPr>
          <p:cNvSpPr txBox="1"/>
          <p:nvPr/>
        </p:nvSpPr>
        <p:spPr>
          <a:xfrm>
            <a:off x="241978" y="601011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週刊二維碼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91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2719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2. 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天使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天軍無量數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在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天讚美主名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受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造萬物和萬民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在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地高歌相應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。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5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100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我們各自與上帝立約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我們自己完全交托給上帝，信靠他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的應許，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仰賴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他的恩典。</a:t>
            </a:r>
            <a:endParaRPr lang="zh-TW" altLang="zh-HK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963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101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</a:tabLst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會 眾 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上帝啊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將自己完全交托給你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分配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我去作你要我做的工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給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我各種任務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55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102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我為你工作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也讓我為你受苦</a:t>
            </a: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無論</a:t>
            </a: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是升高或是降卑</a:t>
            </a: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無論</a:t>
            </a: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是富足</a:t>
            </a: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或是貧窮，</a:t>
            </a:r>
            <a:endParaRPr lang="zh-TW" altLang="en-US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173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103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樂意將自己和</a:t>
            </a: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屬於我</a:t>
            </a: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甘心</a:t>
            </a: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奉獻給你</a:t>
            </a:r>
            <a:r>
              <a:rPr lang="zh-TW" altLang="zh-HK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endParaRPr lang="zh-TW" altLang="zh-HK" sz="6600" b="1" kern="100" dirty="0">
              <a:solidFill>
                <a:prstClr val="black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08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104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現在，</a:t>
            </a:r>
            <a:endParaRPr lang="en-US" altLang="zh-TW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神聖的上帝、父、子與聖靈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屬我，我也屬你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誠心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所願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但願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我在地上與你所立的約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能成就在天上。阿們。</a:t>
            </a:r>
            <a:endParaRPr lang="zh-TW" altLang="en-US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125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105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獻呈立約表</a:t>
            </a:r>
            <a:r>
              <a:rPr lang="en-US" altLang="zh-TW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十一奉獻</a:t>
            </a:r>
            <a:r>
              <a:rPr lang="zh-TW" altLang="en-US" sz="6600" b="1" kern="1200" spc="5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回條</a:t>
            </a:r>
            <a:endParaRPr lang="zh-TW" altLang="en-US" sz="6600" b="1" kern="1200" spc="5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064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16">
            <a:extLst>
              <a:ext uri="{FF2B5EF4-FFF2-40B4-BE49-F238E27FC236}">
                <a16:creationId xmlns:a16="http://schemas.microsoft.com/office/drawing/2014/main" id="{E3C101BB-A775-CC38-4F0F-E9BA5282B1C9}"/>
              </a:ext>
            </a:extLst>
          </p:cNvPr>
          <p:cNvSpPr txBox="1"/>
          <p:nvPr/>
        </p:nvSpPr>
        <p:spPr>
          <a:xfrm>
            <a:off x="0" y="569000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我的主  是祢的教導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儆醒禱告  不要灰心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" name="Google Shape;165;p22">
            <a:extLst>
              <a:ext uri="{FF2B5EF4-FFF2-40B4-BE49-F238E27FC236}">
                <a16:creationId xmlns:a16="http://schemas.microsoft.com/office/drawing/2014/main" id="{4C2C0C01-FE5D-C60D-DA7E-A5BD4D5F636D}"/>
              </a:ext>
            </a:extLst>
          </p:cNvPr>
          <p:cNvSpPr/>
          <p:nvPr/>
        </p:nvSpPr>
        <p:spPr>
          <a:xfrm>
            <a:off x="0" y="631645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朱浩權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342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16">
            <a:extLst>
              <a:ext uri="{FF2B5EF4-FFF2-40B4-BE49-F238E27FC236}">
                <a16:creationId xmlns:a16="http://schemas.microsoft.com/office/drawing/2014/main" id="{E3C101BB-A775-CC38-4F0F-E9BA5282B1C9}"/>
              </a:ext>
            </a:extLst>
          </p:cNvPr>
          <p:cNvSpPr txBox="1"/>
          <p:nvPr/>
        </p:nvSpPr>
        <p:spPr>
          <a:xfrm>
            <a:off x="0" y="569000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我的主  是祢的話語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只須相信  必可得到</a:t>
            </a:r>
          </a:p>
        </p:txBody>
      </p:sp>
      <p:sp>
        <p:nvSpPr>
          <p:cNvPr id="6" name="Google Shape;165;p22">
            <a:extLst>
              <a:ext uri="{FF2B5EF4-FFF2-40B4-BE49-F238E27FC236}">
                <a16:creationId xmlns:a16="http://schemas.microsoft.com/office/drawing/2014/main" id="{4C2C0C01-FE5D-C60D-DA7E-A5BD4D5F636D}"/>
              </a:ext>
            </a:extLst>
          </p:cNvPr>
          <p:cNvSpPr/>
          <p:nvPr/>
        </p:nvSpPr>
        <p:spPr>
          <a:xfrm>
            <a:off x="0" y="631645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朱浩權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688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16">
            <a:extLst>
              <a:ext uri="{FF2B5EF4-FFF2-40B4-BE49-F238E27FC236}">
                <a16:creationId xmlns:a16="http://schemas.microsoft.com/office/drawing/2014/main" id="{E3C101BB-A775-CC38-4F0F-E9BA5282B1C9}"/>
              </a:ext>
            </a:extLst>
          </p:cNvPr>
          <p:cNvSpPr txBox="1"/>
          <p:nvPr/>
        </p:nvSpPr>
        <p:spPr>
          <a:xfrm>
            <a:off x="0" y="569000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也許今天不見動靜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彷彿找不到一點蹤影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" name="Google Shape;165;p22">
            <a:extLst>
              <a:ext uri="{FF2B5EF4-FFF2-40B4-BE49-F238E27FC236}">
                <a16:creationId xmlns:a16="http://schemas.microsoft.com/office/drawing/2014/main" id="{4C2C0C01-FE5D-C60D-DA7E-A5BD4D5F636D}"/>
              </a:ext>
            </a:extLst>
          </p:cNvPr>
          <p:cNvSpPr/>
          <p:nvPr/>
        </p:nvSpPr>
        <p:spPr>
          <a:xfrm>
            <a:off x="0" y="631645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朱浩權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584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16">
            <a:extLst>
              <a:ext uri="{FF2B5EF4-FFF2-40B4-BE49-F238E27FC236}">
                <a16:creationId xmlns:a16="http://schemas.microsoft.com/office/drawing/2014/main" id="{E3C101BB-A775-CC38-4F0F-E9BA5282B1C9}"/>
              </a:ext>
            </a:extLst>
          </p:cNvPr>
          <p:cNvSpPr txBox="1"/>
          <p:nvPr/>
        </p:nvSpPr>
        <p:spPr>
          <a:xfrm>
            <a:off x="0" y="569000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教我心堅固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完全相信神賜下的應許</a:t>
            </a:r>
          </a:p>
        </p:txBody>
      </p:sp>
      <p:sp>
        <p:nvSpPr>
          <p:cNvPr id="6" name="Google Shape;165;p22">
            <a:extLst>
              <a:ext uri="{FF2B5EF4-FFF2-40B4-BE49-F238E27FC236}">
                <a16:creationId xmlns:a16="http://schemas.microsoft.com/office/drawing/2014/main" id="{4C2C0C01-FE5D-C60D-DA7E-A5BD4D5F636D}"/>
              </a:ext>
            </a:extLst>
          </p:cNvPr>
          <p:cNvSpPr/>
          <p:nvPr/>
        </p:nvSpPr>
        <p:spPr>
          <a:xfrm>
            <a:off x="0" y="631645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朱浩權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371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2719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當初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有希伯來族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迎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主歡拂棕枝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如今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我眾同恭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獻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頌讚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，祈禱，歌詩。</a:t>
            </a:r>
          </a:p>
        </p:txBody>
      </p:sp>
    </p:spTree>
    <p:extLst>
      <p:ext uri="{BB962C8B-B14F-4D97-AF65-F5344CB8AC3E}">
        <p14:creationId xmlns:p14="http://schemas.microsoft.com/office/powerpoint/2010/main" val="180343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16">
            <a:extLst>
              <a:ext uri="{FF2B5EF4-FFF2-40B4-BE49-F238E27FC236}">
                <a16:creationId xmlns:a16="http://schemas.microsoft.com/office/drawing/2014/main" id="{E3C101BB-A775-CC38-4F0F-E9BA5282B1C9}"/>
              </a:ext>
            </a:extLst>
          </p:cNvPr>
          <p:cNvSpPr txBox="1"/>
          <p:nvPr/>
        </p:nvSpPr>
        <p:spPr>
          <a:xfrm>
            <a:off x="0" y="569000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求告祢的必不至失望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尋找便必找得到</a:t>
            </a:r>
          </a:p>
        </p:txBody>
      </p:sp>
      <p:sp>
        <p:nvSpPr>
          <p:cNvPr id="6" name="Google Shape;165;p22">
            <a:extLst>
              <a:ext uri="{FF2B5EF4-FFF2-40B4-BE49-F238E27FC236}">
                <a16:creationId xmlns:a16="http://schemas.microsoft.com/office/drawing/2014/main" id="{4C2C0C01-FE5D-C60D-DA7E-A5BD4D5F636D}"/>
              </a:ext>
            </a:extLst>
          </p:cNvPr>
          <p:cNvSpPr/>
          <p:nvPr/>
        </p:nvSpPr>
        <p:spPr>
          <a:xfrm>
            <a:off x="0" y="631645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朱浩權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327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16">
            <a:extLst>
              <a:ext uri="{FF2B5EF4-FFF2-40B4-BE49-F238E27FC236}">
                <a16:creationId xmlns:a16="http://schemas.microsoft.com/office/drawing/2014/main" id="{E3C101BB-A775-CC38-4F0F-E9BA5282B1C9}"/>
              </a:ext>
            </a:extLst>
          </p:cNvPr>
          <p:cNvSpPr txBox="1"/>
          <p:nvPr/>
        </p:nvSpPr>
        <p:spPr>
          <a:xfrm>
            <a:off x="0" y="569000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求賜我信心  開心中的眼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讓我看見那不可見的祢</a:t>
            </a:r>
          </a:p>
        </p:txBody>
      </p:sp>
      <p:sp>
        <p:nvSpPr>
          <p:cNvPr id="6" name="Google Shape;165;p22">
            <a:extLst>
              <a:ext uri="{FF2B5EF4-FFF2-40B4-BE49-F238E27FC236}">
                <a16:creationId xmlns:a16="http://schemas.microsoft.com/office/drawing/2014/main" id="{4C2C0C01-FE5D-C60D-DA7E-A5BD4D5F636D}"/>
              </a:ext>
            </a:extLst>
          </p:cNvPr>
          <p:cNvSpPr/>
          <p:nvPr/>
        </p:nvSpPr>
        <p:spPr>
          <a:xfrm>
            <a:off x="0" y="631645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朱浩權</a:t>
            </a:r>
            <a:endPara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311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2959099" y="714376"/>
            <a:ext cx="7499350" cy="1923604"/>
          </a:xfrm>
        </p:spPr>
        <p:txBody>
          <a:bodyPr>
            <a:spAutoFit/>
          </a:bodyPr>
          <a:lstStyle/>
          <a:p>
            <a:pPr marL="82550" indent="0" algn="ctr" eaLnBrk="1" hangingPunct="1">
              <a:buNone/>
              <a:defRPr/>
            </a:pPr>
            <a:r>
              <a:rPr lang="zh-TW" altLang="en-US" sz="6600" b="1" kern="1900" spc="500" dirty="0">
                <a:solidFill>
                  <a:schemeClr val="tx2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聖餐禮文</a:t>
            </a:r>
            <a:endParaRPr lang="en-US" altLang="zh-TW" sz="6600" b="1" kern="1900" spc="500" dirty="0">
              <a:solidFill>
                <a:schemeClr val="tx2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82550" indent="0" algn="ctr" eaLnBrk="1" hangingPunct="1">
              <a:buNone/>
              <a:defRPr/>
            </a:pPr>
            <a:r>
              <a:rPr lang="zh-TW" altLang="en-US" sz="4800" b="1" kern="1900" spc="500" dirty="0" smtClean="0">
                <a:solidFill>
                  <a:schemeClr val="tx2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（聖誕</a:t>
            </a:r>
            <a:r>
              <a:rPr lang="zh-TW" altLang="en-US" sz="4800" b="1" kern="1900" spc="500" dirty="0">
                <a:solidFill>
                  <a:schemeClr val="tx2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期及顯現</a:t>
            </a:r>
            <a:r>
              <a:rPr lang="zh-TW" altLang="en-US" sz="4800" b="1" kern="1900" spc="500" dirty="0" smtClean="0">
                <a:solidFill>
                  <a:schemeClr val="tx2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期）</a:t>
            </a:r>
            <a:endParaRPr lang="zh-HK" altLang="en-US" sz="4800" b="1" kern="1900" spc="500" dirty="0">
              <a:solidFill>
                <a:schemeClr val="tx2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10243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09" y="2848459"/>
            <a:ext cx="21240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48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63513"/>
            <a:ext cx="12192000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TW" altLang="en-US" sz="50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聖餐禮文</a:t>
            </a:r>
            <a:endParaRPr lang="zh-TW" altLang="en-US" sz="50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一切美好事物的主宰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</a:t>
            </a:r>
            <a:endParaRPr lang="en-US" altLang="zh-TW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賜予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者，我們將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團契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所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需用的餅和酒獻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面前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567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341293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這是為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進入你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國度而設的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生命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和恩賜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求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藉著已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救主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耶穌基督裏顯明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的恩典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大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愛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03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03296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將他們轉化，讓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世人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認識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救主耶穌基督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148945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1200" y="3148945"/>
            <a:ext cx="28007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阿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們！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470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63513"/>
            <a:ext cx="12192000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TW" altLang="en-US" sz="50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認罪與赦罪</a:t>
            </a:r>
            <a:endParaRPr lang="zh-TW" altLang="en-US" sz="50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71609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讓我們同心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祈禱：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2133283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81200" y="2133283"/>
            <a:ext cx="9777035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慈愛的上帝，求你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鑒察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我們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，知道我們的盲目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、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zh-HK" sz="6600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軟弱、</a:t>
            </a:r>
            <a:r>
              <a:rPr lang="zh-TW" altLang="zh-HK" sz="6600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恐懼和</a:t>
            </a:r>
            <a:r>
              <a:rPr lang="zh-TW" altLang="zh-HK" sz="6600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自私</a:t>
            </a:r>
            <a:r>
              <a:rPr lang="zh-TW" altLang="zh-HK" sz="6600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endParaRPr lang="en-US" altLang="zh-TW" sz="6600" b="1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693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03296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我們痛心懊悔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承認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我們得罪了你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違背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了愛的命令。</a:t>
            </a:r>
          </a:p>
        </p:txBody>
      </p:sp>
    </p:spTree>
    <p:extLst>
      <p:ext uri="{BB962C8B-B14F-4D97-AF65-F5344CB8AC3E}">
        <p14:creationId xmlns:p14="http://schemas.microsoft.com/office/powerpoint/2010/main" val="168484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求你為你愛子耶穌基督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緣故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饒恕我們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他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取了人的樣式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凡事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都像我們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好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讓我們能更像他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。阿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們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！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386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982220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那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光是真光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照亮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一切	生在世上的人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凡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接待	他的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他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就賜他們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權柄，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作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上帝的兒女。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010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2719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3. 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當年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在主受難前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他們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向主歌詩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如今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在主升天後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奉獻新詞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。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2531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55394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這是基督的恩言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你們的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罪已被赦免。 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148945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1200" y="3148945"/>
            <a:ext cx="71609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阿們！感謝上帝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121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63513"/>
            <a:ext cx="12191999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TW" altLang="en-US" sz="50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互祝</a:t>
            </a:r>
            <a:r>
              <a:rPr lang="zh-TW" altLang="en-US" sz="50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平安</a:t>
            </a:r>
            <a:r>
              <a:rPr lang="zh-TW" altLang="en-US" sz="30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（全體起立）</a:t>
            </a:r>
            <a:endParaRPr lang="zh-TW" altLang="en-US" sz="30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在至高之處榮耀歸於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上帝，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地上平安歸於主所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喜悅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人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93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願主的平安常與你們同在。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133283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81200" y="2133283"/>
            <a:ext cx="54168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也與你同在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241279"/>
            <a:ext cx="88761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5000" i="1" dirty="0">
                <a:solidFill>
                  <a:schemeClr val="tx1"/>
                </a:solidFill>
              </a:rPr>
              <a:t>會眾可奉主的名互相致候問安 </a:t>
            </a:r>
            <a:r>
              <a:rPr lang="en-US" altLang="zh-HK" sz="5000" i="1" dirty="0">
                <a:solidFill>
                  <a:schemeClr val="tx1"/>
                </a:solidFill>
              </a:rPr>
              <a:t> </a:t>
            </a:r>
            <a:endParaRPr lang="zh-HK" altLang="en-US" sz="5000" dirty="0"/>
          </a:p>
        </p:txBody>
      </p:sp>
    </p:spTree>
    <p:extLst>
      <p:ext uri="{BB962C8B-B14F-4D97-AF65-F5344CB8AC3E}">
        <p14:creationId xmlns:p14="http://schemas.microsoft.com/office/powerpoint/2010/main" val="165911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63513"/>
            <a:ext cx="12191999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TW" altLang="en-US" sz="50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使徒信經</a:t>
            </a:r>
            <a:r>
              <a:rPr lang="zh-TW" altLang="en-US" sz="30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（全體起立）</a:t>
            </a:r>
            <a:endParaRPr lang="zh-TW" altLang="en-US" sz="30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628890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讓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我們一同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宣告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教會的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信仰。</a:t>
            </a:r>
          </a:p>
        </p:txBody>
      </p:sp>
    </p:spTree>
    <p:extLst>
      <p:ext uri="{BB962C8B-B14F-4D97-AF65-F5344CB8AC3E}">
        <p14:creationId xmlns:p14="http://schemas.microsoft.com/office/powerpoint/2010/main" val="282647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我信上帝，全能的父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創造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天地的主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信我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主耶穌基督，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上帝獨生之子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40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494907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因聖靈感孕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由</a:t>
            </a:r>
            <a:r>
              <a:rPr lang="zh-TW" altLang="en-US" sz="6600" b="1" kern="1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童貞女馬利亞所</a:t>
            </a: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生，</a:t>
            </a:r>
            <a:endParaRPr lang="en-US" altLang="zh-TW" sz="6600" b="1" kern="1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在本</a:t>
            </a:r>
            <a:r>
              <a:rPr lang="zh-TW" altLang="en-US" sz="6600" b="1" kern="1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丟彼拉多手下受難</a:t>
            </a: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被</a:t>
            </a:r>
            <a:r>
              <a:rPr lang="zh-TW" altLang="en-US" sz="6600" b="1" kern="1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釘於十字架</a:t>
            </a: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受</a:t>
            </a:r>
            <a:r>
              <a:rPr lang="zh-TW" altLang="en-US" sz="6600" b="1" kern="1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死埋葬</a:t>
            </a: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，降至</a:t>
            </a:r>
            <a:r>
              <a:rPr lang="zh-TW" altLang="en-US" sz="6600" b="1" kern="1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陰間</a:t>
            </a:r>
            <a:r>
              <a:rPr lang="zh-TW" altLang="en-US" sz="6600" b="1" kern="1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，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209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8189595" cy="4385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第三天從死人中復活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升天，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坐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在全能聖父上帝右邊，	將來必從那裡降臨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審判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活人死人。</a:t>
            </a:r>
          </a:p>
        </p:txBody>
      </p:sp>
    </p:spTree>
    <p:extLst>
      <p:ext uri="{BB962C8B-B14F-4D97-AF65-F5344CB8AC3E}">
        <p14:creationId xmlns:p14="http://schemas.microsoft.com/office/powerpoint/2010/main" val="79391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032968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信聖靈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信聖而公之教會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信聖徒相通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797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6288901" cy="4385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信罪得赦免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信身體復活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信永生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阿們！</a:t>
            </a:r>
            <a:r>
              <a:rPr lang="en-US" altLang="zh-TW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 </a:t>
            </a:r>
            <a:endParaRPr lang="en-US" altLang="zh-TW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922502" y="5411103"/>
            <a:ext cx="26468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3000" b="1" kern="1200" spc="200" dirty="0" smtClean="0"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（全體</a:t>
            </a:r>
            <a:r>
              <a:rPr lang="zh-TW" altLang="en-US" sz="3000" b="1" kern="1200" spc="200" dirty="0"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請</a:t>
            </a:r>
            <a:r>
              <a:rPr lang="zh-TW" altLang="en-US" sz="3000" b="1" kern="1200" spc="200" dirty="0" smtClean="0"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坐</a:t>
            </a:r>
            <a:r>
              <a:rPr lang="zh-TW" altLang="en-US" sz="3000" b="1" kern="1200" spc="200" dirty="0"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）</a:t>
            </a:r>
            <a:endParaRPr lang="zh-TW" altLang="en-US" sz="3000" b="1" kern="1200" spc="200" dirty="0"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301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63513"/>
            <a:ext cx="12191999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TW" altLang="en-US" sz="50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大祝謝文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71609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願主與你們同在。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2133283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81200" y="2133283"/>
            <a:ext cx="54168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也與你同在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。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3241279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81200" y="3241279"/>
            <a:ext cx="80329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你們的心當仰望主。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4349275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81200" y="4349275"/>
            <a:ext cx="80329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我們的心都仰望主。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702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2719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慈悲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之主愛善良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從前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悅納他們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懇求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如今也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接受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眾讚美之誠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。阿們。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818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7770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我們當感謝我們主上帝。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2133283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會眾</a:t>
            </a:r>
            <a:r>
              <a:rPr lang="zh-TW" altLang="zh-HK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81200" y="2133283"/>
            <a:ext cx="890500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感謝和頌讚我們主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上帝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是理所當然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的。</a:t>
            </a:r>
            <a:endParaRPr lang="zh-HK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6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天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父啊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，感謝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和讚美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是歡喜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快樂的事，</a:t>
            </a:r>
            <a:b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</a:b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也是理所當然的。  </a:t>
            </a:r>
          </a:p>
        </p:txBody>
      </p:sp>
    </p:spTree>
    <p:extLst>
      <p:ext uri="{BB962C8B-B14F-4D97-AF65-F5344CB8AC3E}">
        <p14:creationId xmlns:p14="http://schemas.microsoft.com/office/powerpoint/2010/main" val="239420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的作為顯示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了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的智慧和大愛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藉聖道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創造萬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有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；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又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按照你的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形象創造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zh-TW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804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當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我們背棄你時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沒有將我們撇在黑暗中，</a:t>
            </a:r>
            <a:b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</a:b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卻差遣你的兒子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道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成肉身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成為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世上的光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zh-TW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247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032968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他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倒空自己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愛我們來到世上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由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馬利亞所生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取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了人的樣式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死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在十字架上。</a:t>
            </a:r>
          </a:p>
        </p:txBody>
      </p:sp>
    </p:spTree>
    <p:extLst>
      <p:ext uri="{BB962C8B-B14F-4D97-AF65-F5344CB8AC3E}">
        <p14:creationId xmlns:p14="http://schemas.microsoft.com/office/powerpoint/2010/main" val="102725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然而，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從死亡將他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高舉</a:t>
            </a:r>
            <a:endParaRPr lang="en-US" altLang="zh-TW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進入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永生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並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藉他差派賜生命的聖靈，</a:t>
            </a:r>
          </a:p>
        </p:txBody>
      </p:sp>
    </p:spTree>
    <p:extLst>
      <p:ext uri="{BB962C8B-B14F-4D97-AF65-F5344CB8AC3E}">
        <p14:creationId xmlns:p14="http://schemas.microsoft.com/office/powerpoint/2010/main" val="290040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417963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使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我們成為你的子民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成為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光明之子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全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地宣揚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你的榮耀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846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因此，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與天使和天使長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以及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一切天上的會眾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同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唱永不止息的讚歌。</a:t>
            </a:r>
          </a:p>
        </p:txBody>
      </p:sp>
    </p:spTree>
    <p:extLst>
      <p:ext uri="{BB962C8B-B14F-4D97-AF65-F5344CB8AC3E}">
        <p14:creationId xmlns:p14="http://schemas.microsoft.com/office/powerpoint/2010/main" val="120721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032968" cy="4385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聖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哉！聖哉！聖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哉！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全能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的上帝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的榮光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充滿天地，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高高在上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和散那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！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392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202887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那奉主名來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是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應當稱頌的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高高在上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和散那！  </a:t>
            </a:r>
          </a:p>
        </p:txBody>
      </p:sp>
    </p:spTree>
    <p:extLst>
      <p:ext uri="{BB962C8B-B14F-4D97-AF65-F5344CB8AC3E}">
        <p14:creationId xmlns:p14="http://schemas.microsoft.com/office/powerpoint/2010/main" val="193684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我在尋找盼望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盼望有一位醫⽣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能治好我  能治好我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信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詞：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朱肇階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530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聖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善的主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贖我們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的上帝，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在耶穌基督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看見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你的恩典和真理。</a:t>
            </a:r>
          </a:p>
        </p:txBody>
      </p:sp>
    </p:spTree>
    <p:extLst>
      <p:ext uri="{BB962C8B-B14F-4D97-AF65-F5344CB8AC3E}">
        <p14:creationId xmlns:p14="http://schemas.microsoft.com/office/powerpoint/2010/main" val="293220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他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被賣的那一夜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拿起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餅來，祝謝了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就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擘開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，分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給門徒說：</a:t>
            </a:r>
          </a:p>
        </p:txBody>
      </p:sp>
    </p:spTree>
    <p:extLst>
      <p:ext uri="{BB962C8B-B14F-4D97-AF65-F5344CB8AC3E}">
        <p14:creationId xmlns:p14="http://schemas.microsoft.com/office/powerpoint/2010/main" val="32678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7160935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「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你們拿着吃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這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是我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的身體，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你們捨的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要如此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行，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的是記念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我。」</a:t>
            </a:r>
            <a:endParaRPr lang="zh-TW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85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餐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後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他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拿起杯來，祝謝了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遞給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門徒說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：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500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10649069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「這杯是用我的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血所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立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新約，為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許多人流出來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使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罪得赦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。你們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要如此行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的是記念我。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」</a:t>
            </a:r>
            <a:endParaRPr lang="zh-TW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207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7160935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基督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已經誕生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救主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已經降臨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上帝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與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我們同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856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777035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天父啊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為此記念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和慶祝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基督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為我們所做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的一切。</a:t>
            </a:r>
            <a:endParaRPr lang="en-US" altLang="zh-TW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026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777035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求你賜下聖靈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使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我們所奉獻的餅酒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能為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我們的緣故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成為基督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的身體和寶血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714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777035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藉着他，我們將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自己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獻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呈給你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願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你的聖靈引導我們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基督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連為一體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使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我們得享豐盛的生命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zh-TW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453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在你的愛中生活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時刻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歌頌你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讓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讚美聲音遍滿宇宙，</a:t>
            </a:r>
            <a:b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</a:b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永不止息。 </a:t>
            </a:r>
          </a:p>
        </p:txBody>
      </p:sp>
    </p:spTree>
    <p:extLst>
      <p:ext uri="{BB962C8B-B14F-4D97-AF65-F5344CB8AC3E}">
        <p14:creationId xmlns:p14="http://schemas.microsoft.com/office/powerpoint/2010/main" val="369673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碰巧聽到 拿撒勒⼈耶穌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正在傳福音給我這等人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我這等⼈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信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詞：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朱肇階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552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所願所想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都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是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藉我們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耶穌基督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而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求。 </a:t>
            </a:r>
          </a:p>
        </p:txBody>
      </p:sp>
    </p:spTree>
    <p:extLst>
      <p:ext uri="{BB962C8B-B14F-4D97-AF65-F5344CB8AC3E}">
        <p14:creationId xmlns:p14="http://schemas.microsoft.com/office/powerpoint/2010/main" val="8428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321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藉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着基督、偕同基督、</a:t>
            </a:r>
            <a:b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</a:b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在基督內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以及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在聖靈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的合一，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881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9777035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願一切尊貴、榮耀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都歸於你，全能的聖父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永世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無盡。阿們！ </a:t>
            </a:r>
          </a:p>
        </p:txBody>
      </p:sp>
    </p:spTree>
    <p:extLst>
      <p:ext uri="{BB962C8B-B14F-4D97-AF65-F5344CB8AC3E}">
        <p14:creationId xmlns:p14="http://schemas.microsoft.com/office/powerpoint/2010/main" val="401135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768191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基督是生命之糧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基督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是世界之光。 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394345"/>
            <a:ext cx="1157239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zh-HK" sz="3500" b="1" i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主禮者在會眾面前安靜的或誦讀以下禮文時擘餅舉杯。</a:t>
            </a:r>
            <a:endParaRPr lang="en-US" altLang="zh-TW" sz="3500" b="1" i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3126828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81200" y="3126828"/>
            <a:ext cx="8032968" cy="2200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在我們當中的上帝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在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我們當中的光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241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會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眾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0500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懇求你</a:t>
            </a: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賜給我們光明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與</a:t>
            </a:r>
            <a:endParaRPr lang="en-US" altLang="zh-TW" sz="6600" b="1" kern="1200" spc="200" dirty="0" smtClean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生命。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985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5287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主禮</a:t>
            </a:r>
            <a:r>
              <a:rPr lang="zh-TW" altLang="zh-HK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81200" y="1025287"/>
            <a:ext cx="8956298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基督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是天上的真糧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，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吃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這餅的人將得永生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你們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	要憑信心</a:t>
            </a:r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前來</a:t>
            </a:r>
            <a:endParaRPr lang="en-US" altLang="zh-TW" sz="6600" b="1" kern="1200" spc="2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  <a:p>
            <a:r>
              <a:rPr lang="zh-TW" altLang="en-US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領受餅酒</a:t>
            </a:r>
            <a:r>
              <a:rPr lang="zh-TW" altLang="en-US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r>
              <a:rPr lang="en-US" altLang="zh-TW" sz="6600" b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 </a:t>
            </a:r>
            <a:r>
              <a:rPr lang="en-US" altLang="zh-TW" sz="6600" b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 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394345"/>
            <a:ext cx="777648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3500" b="1" i="1" kern="1200" spc="2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領受餅酒前，主禮者可讀以下邀請</a:t>
            </a:r>
            <a:r>
              <a:rPr lang="zh-TW" altLang="en-US" sz="3500" b="1" i="1" kern="1200" spc="2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文</a:t>
            </a:r>
            <a:endParaRPr lang="zh-TW" altLang="en-US" sz="3500" b="1" i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5180271"/>
            <a:ext cx="19287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會眾</a:t>
            </a:r>
            <a:endParaRPr lang="zh-HK" altLang="en-US" sz="6600" b="1" kern="1200" spc="2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81200" y="5180271"/>
            <a:ext cx="80329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base" hangingPunct="1">
              <a:spcBef>
                <a:spcPts val="600"/>
              </a:spcBef>
              <a:spcAft>
                <a:spcPct val="0"/>
              </a:spcAft>
              <a:buClrTx/>
              <a:tabLst>
                <a:tab pos="2062163" algn="l"/>
              </a:tabLst>
              <a:defRPr/>
            </a:pPr>
            <a:r>
              <a:rPr lang="zh-TW" altLang="en-US" sz="6600" b="1" kern="1200" spc="200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感謝我們的主基督</a:t>
            </a:r>
            <a:r>
              <a:rPr lang="zh-TW" altLang="en-US" sz="6600" b="1" kern="1200" spc="200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+mj-cs"/>
              </a:rPr>
              <a:t>。</a:t>
            </a:r>
            <a:endParaRPr lang="zh-TW" altLang="en-US" sz="6600" b="1" kern="1200" spc="200" dirty="0">
              <a:solidFill>
                <a:srgbClr val="FF0000"/>
              </a:solidFill>
              <a:latin typeface="華康中黑體" panose="020B0509000000000000" pitchFamily="49" charset="-120"/>
              <a:ea typeface="華康中黑體" panose="020B0509000000000000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33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12" y="1108074"/>
            <a:ext cx="5982088" cy="446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74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157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堂區領袖就職</a:t>
            </a:r>
            <a:r>
              <a:rPr lang="zh-TW" altLang="en-US" sz="6600" b="1" kern="1200" spc="5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禮</a:t>
            </a:r>
            <a:endParaRPr lang="en-US" altLang="zh-TW" sz="6600" b="1" kern="1200" spc="5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lvl="0" algn="ctr" defTabSz="457200">
              <a:spcBef>
                <a:spcPts val="1200"/>
              </a:spcBef>
              <a:buClrTx/>
              <a:defRPr/>
            </a:pPr>
            <a:r>
              <a:rPr lang="zh-TW" altLang="en-US" sz="5000" b="1" kern="1200" dirty="0" smtClean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HK" sz="5000" b="1" kern="1200" dirty="0" smtClean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zh-HK" sz="5000" b="1" kern="1200" dirty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本年度堂區領袖站</a:t>
            </a:r>
            <a:r>
              <a:rPr lang="zh-TW" altLang="en-US" sz="5000" b="1" kern="1200" dirty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5000" b="1" kern="1200" dirty="0" smtClean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台階面向</a:t>
            </a:r>
            <a:r>
              <a:rPr lang="zh-TW" altLang="en-US" sz="5000" b="1" kern="1200" dirty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zh-TW" altLang="en-US" sz="5000" b="1" kern="1200" dirty="0" smtClean="0">
                <a:solidFill>
                  <a:srgbClr val="7030A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眾）</a:t>
            </a:r>
            <a:endParaRPr lang="zh-TW" altLang="zh-HK" sz="5000" b="1" kern="1200" dirty="0">
              <a:solidFill>
                <a:srgbClr val="7030A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73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158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 </a:t>
            </a:r>
            <a:r>
              <a:rPr lang="zh-TW" altLang="en-US" sz="6600" b="1" kern="1200" spc="5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召</a:t>
            </a:r>
            <a:endParaRPr lang="zh-TW" altLang="zh-HK" sz="5000" b="1" kern="1200" dirty="0">
              <a:solidFill>
                <a:srgbClr val="7030A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793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159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各位親愛的弟兄姊妹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站立的列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位堂區領袖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都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是由本堂會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眾所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推選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出來的，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靠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賴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上帝恩典，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擔任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二零二五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堂堂區領袖。</a:t>
            </a:r>
          </a:p>
        </p:txBody>
      </p:sp>
    </p:spTree>
    <p:extLst>
      <p:ext uri="{BB962C8B-B14F-4D97-AF65-F5344CB8AC3E}">
        <p14:creationId xmlns:p14="http://schemas.microsoft.com/office/powerpoint/2010/main" val="126264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祂叫被擄的得釋放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祂叫瞎眼的得看⾒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祂叫受壓制的得⾃由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信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詞：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朱肇階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653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160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一直以來，教會都有委任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信徒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分擔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不同職位，以領導全體會眾完成主所託負的使命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394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161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本堂堂區領袖就是負有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促進教友靈性生活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傳揚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福音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、興旺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教會，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倡導教友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積極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參與教會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服侍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的神聖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職份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838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162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因此我們要奉主耶穌基督的名，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將教會教導、宣教服務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領導 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信徒成長的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責任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託付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，差遣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並為他們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舉行「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就職禮」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946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163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堂區領袖受職啟應願詞</a:t>
            </a:r>
          </a:p>
        </p:txBody>
      </p:sp>
    </p:spTree>
    <p:extLst>
      <p:ext uri="{BB962C8B-B14F-4D97-AF65-F5344CB8AC3E}">
        <p14:creationId xmlns:p14="http://schemas.microsoft.com/office/powerpoint/2010/main" val="197362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164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牧師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親愛的弟兄姊妹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你們接受洗禮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時承諾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藉着你的祈禱、奉獻、傳道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、見證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、促進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教會發展。</a:t>
            </a:r>
          </a:p>
        </p:txBody>
      </p:sp>
    </p:spTree>
    <p:extLst>
      <p:ext uri="{BB962C8B-B14F-4D97-AF65-F5344CB8AC3E}">
        <p14:creationId xmlns:p14="http://schemas.microsoft.com/office/powerpoint/2010/main" val="271953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165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你們已經被推選擔任本堂   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二零二五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年度堂區領袖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你們相信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你們是被上帝所呼召，       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服事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他的教會嗎？</a:t>
            </a:r>
          </a:p>
        </p:txBody>
      </p:sp>
    </p:spTree>
    <p:extLst>
      <p:ext uri="{BB962C8B-B14F-4D97-AF65-F5344CB8AC3E}">
        <p14:creationId xmlns:p14="http://schemas.microsoft.com/office/powerpoint/2010/main" val="356556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166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領袖 </a:t>
            </a:r>
            <a:r>
              <a:rPr lang="en-US" altLang="zh-TW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我們真心相信。</a:t>
            </a:r>
          </a:p>
        </p:txBody>
      </p:sp>
    </p:spTree>
    <p:extLst>
      <p:ext uri="{BB962C8B-B14F-4D97-AF65-F5344CB8AC3E}">
        <p14:creationId xmlns:p14="http://schemas.microsoft.com/office/powerpoint/2010/main" val="32831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167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牧師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你們是與主同工的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願意在這職份上盡忠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努力裝備自己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合乎主用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又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勤奮盡忠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地委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身付出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生命作眾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信徒榜樣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</a:p>
        </p:txBody>
      </p:sp>
    </p:spTree>
    <p:extLst>
      <p:ext uri="{BB962C8B-B14F-4D97-AF65-F5344CB8AC3E}">
        <p14:creationId xmlns:p14="http://schemas.microsoft.com/office/powerpoint/2010/main" val="97729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168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領袖 </a:t>
            </a:r>
            <a:r>
              <a:rPr lang="en-US" altLang="zh-TW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靠着上帝的幫助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我們願意與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主同工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作出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有生命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見證殷勤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事奉。</a:t>
            </a:r>
            <a:endParaRPr lang="zh-TW" altLang="en-US" sz="6600" b="1" kern="1200" dirty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303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169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牧師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你們的職份是與教會使命更新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信徒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成長復興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著重要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的關係。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因此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，這是極為神聖的職責。</a:t>
            </a:r>
          </a:p>
        </p:txBody>
      </p:sp>
    </p:spTree>
    <p:extLst>
      <p:ext uri="{BB962C8B-B14F-4D97-AF65-F5344CB8AC3E}">
        <p14:creationId xmlns:p14="http://schemas.microsoft.com/office/powerpoint/2010/main" val="238672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我怎可不向主奔跑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我怎可不向主奔跑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信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詞：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朱肇階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114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170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你們應當時常緊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記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這職分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上所作的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會影響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著教會能否為上帝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作出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貢獻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77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171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深信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你們會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因做主的受託僕人而喜樂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你們是為主的教會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奉獻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你們的金錢、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才幹的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00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172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願意與眾信徒同工，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成就這一切嗎？</a:t>
            </a:r>
          </a:p>
        </p:txBody>
      </p:sp>
    </p:spTree>
    <p:extLst>
      <p:ext uri="{BB962C8B-B14F-4D97-AF65-F5344CB8AC3E}">
        <p14:creationId xmlns:p14="http://schemas.microsoft.com/office/powerpoint/2010/main" val="101183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173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領袖 </a:t>
            </a:r>
            <a:r>
              <a:rPr lang="en-US" altLang="zh-TW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靠着上帝的幫助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我們應許殷勤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盡責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一切善德美事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弟兄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姊妹同心協力，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成就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主所託付的職分。</a:t>
            </a:r>
          </a:p>
        </p:txBody>
      </p:sp>
    </p:spTree>
    <p:extLst>
      <p:ext uri="{BB962C8B-B14F-4D97-AF65-F5344CB8AC3E}">
        <p14:creationId xmlns:p14="http://schemas.microsoft.com/office/powerpoint/2010/main" val="137500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174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會眾回應詞</a:t>
            </a:r>
          </a:p>
        </p:txBody>
      </p:sp>
    </p:spTree>
    <p:extLst>
      <p:ext uri="{BB962C8B-B14F-4D97-AF65-F5344CB8AC3E}">
        <p14:creationId xmlns:p14="http://schemas.microsoft.com/office/powerpoint/2010/main" val="57127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175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牧師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各位弟兄姊妹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應許支持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擔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任本堂二零二五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區領袖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254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176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他們所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擔任的職分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一切為上帝的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作出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的貢獻的工作上擁護他們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禱告和行動支持他們？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670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177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</a:tabLst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會 眾 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靠着上帝的幫助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應許如此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願意竭盡所能與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他們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興旺本堂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92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178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9666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願意在他們領導下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努力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委身，事奉主和他的教會。</a:t>
            </a:r>
            <a:endParaRPr lang="zh-TW" altLang="en-US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472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179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牧師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主，我們的上帝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設立教會，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支持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護祐教會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我們感謝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你呼召你兒女們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分擔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你國度的工作。</a:t>
            </a:r>
          </a:p>
        </p:txBody>
      </p:sp>
    </p:spTree>
    <p:extLst>
      <p:ext uri="{BB962C8B-B14F-4D97-AF65-F5344CB8AC3E}">
        <p14:creationId xmlns:p14="http://schemas.microsoft.com/office/powerpoint/2010/main" val="235394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此刻終於穿過人海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觸摸到祢的衣襟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信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詞：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朱肇階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74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180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求主賜給他們恩典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完全將自己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獻上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盡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上他們的責任，為主工作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060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181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主賜給他們專誠的心，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以主耶穌作為他們的榜樣，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不求自己的益處。</a:t>
            </a:r>
          </a:p>
        </p:txBody>
      </p:sp>
    </p:spTree>
    <p:extLst>
      <p:ext uri="{BB962C8B-B14F-4D97-AF65-F5344CB8AC3E}">
        <p14:creationId xmlns:p14="http://schemas.microsoft.com/office/powerpoint/2010/main" val="96966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182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讓他們作眾信徒榜樣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分擔上帝的工作時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獻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上自己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得以進入他的喜樂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42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183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為你教會的工作上，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引導他們，使他們所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承擔的工作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興旺。求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你報答他們的忠心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使用他們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，完成你在我們主耶穌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基督裏的旨意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712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184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1742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領袖 </a:t>
            </a:r>
            <a:r>
              <a:rPr lang="en-US" altLang="zh-TW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這是奉主耶穌基督之名祈求</a:t>
            </a: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63A537">
                  <a:lumMod val="75000"/>
                </a:srgbClr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阿</a:t>
            </a:r>
            <a:r>
              <a:rPr lang="zh-TW" altLang="en-US" sz="6600" b="1" kern="1200" dirty="0">
                <a:solidFill>
                  <a:srgbClr val="63A537">
                    <a:lumMod val="75000"/>
                  </a:srgbClr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們。</a:t>
            </a:r>
          </a:p>
        </p:txBody>
      </p:sp>
    </p:spTree>
    <p:extLst>
      <p:ext uri="{BB962C8B-B14F-4D97-AF65-F5344CB8AC3E}">
        <p14:creationId xmlns:p14="http://schemas.microsoft.com/office/powerpoint/2010/main" val="163056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2"/>
          <p:cNvSpPr txBox="1">
            <a:spLocks/>
          </p:cNvSpPr>
          <p:nvPr/>
        </p:nvSpPr>
        <p:spPr>
          <a:xfrm>
            <a:off x="0" y="1738734"/>
            <a:ext cx="12219523" cy="38330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91440" tIns="14400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68288" algn="ctr">
              <a:buClr>
                <a:prstClr val="black"/>
              </a:buClr>
            </a:pPr>
            <a:r>
              <a:rPr lang="zh-TW" altLang="en-US" sz="6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致送紀念品與去年堂區領袖</a:t>
            </a:r>
            <a:r>
              <a:rPr lang="zh-TW" altLang="en-US" sz="6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代表</a:t>
            </a:r>
            <a:endParaRPr lang="en-US" altLang="zh-TW" sz="60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268288" algn="ctr">
              <a:buClr>
                <a:prstClr val="black"/>
              </a:buClr>
            </a:pPr>
            <a:endParaRPr lang="en-US" altLang="zh-TW" sz="6000" cap="all" spc="300" dirty="0">
              <a:ln w="3175" cmpd="sng">
                <a:noFill/>
              </a:ln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  <a:cs typeface="Trebuchet MS"/>
            </a:endParaRPr>
          </a:p>
          <a:p>
            <a:pPr marL="268288" algn="ctr">
              <a:buClr>
                <a:prstClr val="black"/>
              </a:buClr>
            </a:pPr>
            <a:r>
              <a:rPr lang="zh-TW" altLang="en-US" sz="4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Trebuchet MS"/>
              </a:rPr>
              <a:t>去年堂會</a:t>
            </a:r>
            <a:r>
              <a:rPr lang="zh-TW" altLang="en-US" sz="48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Trebuchet MS"/>
              </a:rPr>
              <a:t>主席：魏永銓</a:t>
            </a:r>
            <a:r>
              <a:rPr lang="zh-TW" altLang="en-US" sz="48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Trebuchet MS"/>
              </a:rPr>
              <a:t>弟兄</a:t>
            </a:r>
            <a:endParaRPr lang="zh-TW" altLang="en-US" sz="48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華康中黑體" panose="020B0509000000000000" pitchFamily="49" charset="-120"/>
              <a:ea typeface="華康中黑體" panose="020B0509000000000000" pitchFamily="49" charset="-12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860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122313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+mn-cs"/>
              </a:rPr>
              <a:t>會 務 報 告</a:t>
            </a:r>
            <a:endParaRPr kumimoji="1" lang="zh-TW" altLang="en-US" sz="4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5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靈裏合一(聯合50) Unite in Spirit (Union 50) 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989" y="1378226"/>
            <a:ext cx="9142759" cy="4830483"/>
          </a:xfrm>
          <a:prstGeom prst="rect">
            <a:avLst/>
          </a:prstGeom>
        </p:spPr>
      </p:pic>
      <p:pic>
        <p:nvPicPr>
          <p:cNvPr id="8" name="圖片 7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EFD23653-1D42-BC46-1CAF-370F20564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t="17478" r="-144" b="54406"/>
          <a:stretch/>
        </p:blipFill>
        <p:spPr>
          <a:xfrm>
            <a:off x="3869635" y="185530"/>
            <a:ext cx="6785113" cy="1470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141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122313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zh-TW" altLang="en-US" sz="72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+mn-cs"/>
              </a:rPr>
              <a:t>祝 福 差 遣</a:t>
            </a:r>
            <a:endParaRPr kumimoji="1" lang="zh-TW" altLang="en-US" sz="72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17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AEBC0-202B-0635-D321-00FBC172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A6D600A2-9D8C-A95E-67C3-ABEFF2F3C806}"/>
              </a:ext>
            </a:extLst>
          </p:cNvPr>
          <p:cNvSpPr txBox="1">
            <a:spLocks/>
          </p:cNvSpPr>
          <p:nvPr/>
        </p:nvSpPr>
        <p:spPr>
          <a:xfrm>
            <a:off x="0" y="643761"/>
            <a:ext cx="12192000" cy="26994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normAutofit fontScale="850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zh-TW" altLang="en-US" sz="5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退 堂 詩</a:t>
            </a:r>
            <a:r>
              <a:rPr lang="en-US" altLang="zh-TW" sz="5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/>
            </a:r>
            <a:br>
              <a:rPr lang="en-US" altLang="zh-TW" sz="5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</a:br>
            <a:r>
              <a:rPr lang="zh-TW" altLang="en-US" sz="78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許願</a:t>
            </a:r>
            <a:r>
              <a:rPr lang="zh-TW" altLang="en-US" sz="78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歌</a:t>
            </a:r>
            <a:endParaRPr lang="en-US" altLang="zh-TW" sz="78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 algn="ctr">
              <a:lnSpc>
                <a:spcPct val="12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zh-TW" altLang="zh-HK" sz="47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（</a:t>
            </a:r>
            <a:r>
              <a:rPr lang="zh-TW" altLang="en-US" sz="47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普天頌讚 </a:t>
            </a:r>
            <a:r>
              <a:rPr lang="en-US" altLang="zh-TW" sz="47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382</a:t>
            </a:r>
            <a:r>
              <a:rPr lang="zh-TW" altLang="en-US" sz="47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 </a:t>
            </a:r>
            <a:r>
              <a:rPr lang="zh-TW" altLang="zh-HK" sz="47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首）</a:t>
            </a:r>
            <a:endParaRPr lang="zh-HK" altLang="en-US" sz="47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7184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祢卻轉身找我身影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召我進到祢的心坎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信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詞：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朱肇階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926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1.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耶穌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啊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！我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曾應許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永遠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服事我主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主啊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的朋友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求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常與我相聚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161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主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若時常在我旁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將奮鬥不懼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主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若時常前引路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便隨從無慮。</a:t>
            </a:r>
          </a:p>
        </p:txBody>
      </p:sp>
    </p:spTree>
    <p:extLst>
      <p:ext uri="{BB962C8B-B14F-4D97-AF65-F5344CB8AC3E}">
        <p14:creationId xmlns:p14="http://schemas.microsoft.com/office/powerpoint/2010/main" val="193303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2.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既生存在世間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容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我知主隣近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見迷亂的景物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聽見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誘惑聲音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056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在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我身外和心內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常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有仇敵相侵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但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望耶穌與我親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將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我靈魂保存。</a:t>
            </a:r>
          </a:p>
        </p:txBody>
      </p:sp>
    </p:spTree>
    <p:extLst>
      <p:ext uri="{BB962C8B-B14F-4D97-AF65-F5344CB8AC3E}">
        <p14:creationId xmlns:p14="http://schemas.microsoft.com/office/powerpoint/2010/main" val="223048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3.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永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發慈悲語音啊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容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我聽得分明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狂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情火慾風濤上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浮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有剛愎之音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！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620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請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用聖言印證我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使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我進退遵循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護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持我靈的主啊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出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言使我聽聞！</a:t>
            </a:r>
          </a:p>
        </p:txBody>
      </p:sp>
    </p:spTree>
    <p:extLst>
      <p:ext uri="{BB962C8B-B14F-4D97-AF65-F5344CB8AC3E}">
        <p14:creationId xmlns:p14="http://schemas.microsoft.com/office/powerpoint/2010/main" val="51183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4.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耶穌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啊，主曾應許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一切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隨從的人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在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主得到榮耀處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就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有愛主僕人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213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7D22A-DF42-15C2-E18F-A99BD42E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B8E9AC62-8DB4-AC88-6696-6E5D39E9ED8D}"/>
              </a:ext>
            </a:extLst>
          </p:cNvPr>
          <p:cNvSpPr txBox="1">
            <a:spLocks/>
          </p:cNvSpPr>
          <p:nvPr/>
        </p:nvSpPr>
        <p:spPr>
          <a:xfrm>
            <a:off x="0" y="646175"/>
            <a:ext cx="12192000" cy="466680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耶穌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啊，我曾應許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永遠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服事殷勤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；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主啊，我的朋友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804863" indent="-804863">
              <a:lnSpc>
                <a:spcPct val="100000"/>
              </a:lnSpc>
              <a:buClrTx/>
              <a:buFont typeface="Arial" panose="020B0604020202020204" pitchFamily="34" charset="0"/>
              <a:buNone/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施恩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使我依循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。阿們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764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/>
        </p:nvSpPr>
        <p:spPr>
          <a:xfrm>
            <a:off x="4328424" y="3788528"/>
            <a:ext cx="9253200" cy="261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+mn-cs"/>
              </a:rPr>
              <a:t>默禱片刻後 </a:t>
            </a:r>
          </a:p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微軟正黑體" panose="020B0604030504040204" charset="-120"/>
                <a:ea typeface="微軟正黑體" panose="020B0604030504040204" charset="-120"/>
                <a:cs typeface="+mn-cs"/>
              </a:rPr>
              <a:t>彼此分享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4068"/>
            <a:ext cx="12192000" cy="5358481"/>
          </a:xfrm>
          <a:solidFill>
            <a:schemeClr val="bg1">
              <a:alpha val="40000"/>
            </a:schemeClr>
          </a:solidFill>
        </p:spPr>
        <p:txBody>
          <a:bodyPr tIns="0" rIns="180000" bIns="144000" anchor="t">
            <a:noAutofit/>
          </a:bodyPr>
          <a:lstStyle/>
          <a:p>
            <a:pPr marL="268288" algn="ctr" defTabSz="457200">
              <a:lnSpc>
                <a:spcPct val="110000"/>
              </a:lnSpc>
              <a:tabLst>
                <a:tab pos="10945813" algn="l"/>
                <a:tab pos="11025188" algn="l"/>
                <a:tab pos="11390313" algn="l"/>
              </a:tabLst>
            </a:pPr>
            <a:r>
              <a:rPr kumimoji="1" lang="zh-TW" altLang="zh-HK" sz="6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立約主日源起</a:t>
            </a:r>
            <a:r>
              <a:rPr lang="en-US" altLang="zh-TW" sz="6000" b="1" spc="100" dirty="0">
                <a:solidFill>
                  <a:schemeClr val="bg1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  <a:t/>
            </a:r>
            <a:br>
              <a:rPr lang="en-US" altLang="zh-TW" sz="6000" b="1" spc="100" dirty="0">
                <a:solidFill>
                  <a:schemeClr val="bg1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今主日為本會一年一度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的</a:t>
            </a:r>
            <a: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</a:b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立約主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日，與上帝立約的意思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是誠懇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地接受上帝的救贖和</a:t>
            </a:r>
            <a: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重新將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 panose="020B0604020202020204"/>
              </a:rPr>
              <a:t>自己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奉獻給主。</a:t>
            </a:r>
            <a:endParaRPr kumimoji="1" lang="zh-HK" altLang="en-US" sz="6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2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2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親愛主  洗我心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潔淨我裡面過犯罪尤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一</a:t>
            </a: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曲、詞：西伯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583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寶血恩  解困鎖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重擔卸下  今得釋放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一</a:t>
            </a: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曲、詞：西伯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729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舉起餅  記念祢  身體為我分開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舉起杯  記念祢  寶血盡流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一</a:t>
            </a: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曲、詞：西伯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37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全靠這福杯已連繫眾新心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眾教會浸在祢愛海裡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一</a:t>
            </a: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曲、詞：西伯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144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一主  一信  一洗  一拯救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甦醒我靈魂  不死反至永生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一</a:t>
            </a: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曲、詞：西伯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860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1E4AA-81CE-CD51-C210-EBF40E97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2" name="Google Shape;112;p16"/>
          <p:cNvSpPr txBox="1"/>
          <p:nvPr/>
        </p:nvSpPr>
        <p:spPr>
          <a:xfrm>
            <a:off x="0" y="558262"/>
            <a:ext cx="12192000" cy="2585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一主  一信  一洗  一生一世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歸於主祢名下</a:t>
            </a:r>
            <a:endParaRPr kumimoji="1" lang="en-US" altLang="zh-TW" sz="66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zh-TW" altLang="en-US" sz="6600" b="1" kern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謳歌與頌讚  誠實敬拜</a:t>
            </a:r>
          </a:p>
        </p:txBody>
      </p:sp>
      <p:sp>
        <p:nvSpPr>
          <p:cNvPr id="2" name="Google Shape;165;p22">
            <a:extLst>
              <a:ext uri="{FF2B5EF4-FFF2-40B4-BE49-F238E27FC236}">
                <a16:creationId xmlns:a16="http://schemas.microsoft.com/office/drawing/2014/main" id="{3502CCB9-7FFD-B5EA-E9A9-CBDAB0898B73}"/>
              </a:ext>
            </a:extLst>
          </p:cNvPr>
          <p:cNvSpPr/>
          <p:nvPr/>
        </p:nvSpPr>
        <p:spPr>
          <a:xfrm>
            <a:off x="0" y="6286924"/>
            <a:ext cx="12192000" cy="5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一</a:t>
            </a:r>
            <a:r>
              <a:rPr lang="en-US" altLang="zh-TW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		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曲、詞：西伯</a:t>
            </a:r>
            <a:endParaRPr lang="en-HK" alt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964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26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zh-HK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立約前頌揚</a:t>
            </a:r>
            <a:r>
              <a:rPr lang="zh-TW" altLang="zh-HK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禱文</a:t>
            </a:r>
            <a:endParaRPr lang="en-US" altLang="zh-TW" sz="6600" b="1" kern="12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970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27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zh-HK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en-US" altLang="zh-TW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HK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席：</a:t>
            </a:r>
            <a:endParaRPr lang="en-US" altLang="zh-TW" sz="6000" b="1" kern="12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讓我們敬拜我們的創造主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位愛的上帝；他不斷的保守並維持我們的生命；</a:t>
            </a:r>
            <a:endParaRPr lang="zh-TW" altLang="zh-HK" sz="66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058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28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zh-HK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en-US" altLang="zh-TW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HK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席：</a:t>
            </a:r>
            <a:endParaRPr lang="en-US" altLang="zh-TW" sz="6000" b="1" kern="12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他以永遠的愛來愛我們；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藉着耶穌基督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，我們得以</a:t>
            </a: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充份認識上帝的榮耀。</a:t>
            </a:r>
            <a:endParaRPr lang="zh-TW" altLang="zh-HK" sz="66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84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29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HK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眾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:</a:t>
            </a:r>
          </a:p>
          <a:p>
            <a:pPr algn="ctr" defTabSz="457200">
              <a:spcBef>
                <a:spcPts val="600"/>
              </a:spcBef>
              <a:buClrTx/>
              <a:buFontTx/>
              <a:buNone/>
            </a:pPr>
            <a:r>
              <a:rPr lang="zh-TW" altLang="zh-HK" sz="66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你是上帝，我們讚美你</a:t>
            </a:r>
            <a:r>
              <a:rPr lang="zh-TW" altLang="zh-HK" sz="6600" b="1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57200">
              <a:spcBef>
                <a:spcPts val="600"/>
              </a:spcBef>
              <a:buClrTx/>
              <a:buFontTx/>
              <a:buNone/>
            </a:pPr>
            <a:r>
              <a:rPr lang="zh-TW" altLang="zh-HK" sz="6600" b="1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zh-HK" sz="66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承認你是我們的主</a:t>
            </a:r>
            <a:r>
              <a:rPr lang="zh-TW" altLang="zh-HK" sz="6600" b="1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HK" sz="660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266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4068"/>
            <a:ext cx="12192000" cy="5358481"/>
          </a:xfrm>
          <a:solidFill>
            <a:schemeClr val="bg1">
              <a:alpha val="40000"/>
            </a:schemeClr>
          </a:solidFill>
        </p:spPr>
        <p:txBody>
          <a:bodyPr tIns="0" rIns="180000" bIns="144000" anchor="t">
            <a:noAutofit/>
          </a:bodyPr>
          <a:lstStyle/>
          <a:p>
            <a:pPr marL="268288" algn="ctr" defTabSz="457200">
              <a:lnSpc>
                <a:spcPct val="110000"/>
              </a:lnSpc>
              <a:tabLst>
                <a:tab pos="10945813" algn="l"/>
                <a:tab pos="11025188" algn="l"/>
                <a:tab pos="11390313" algn="l"/>
              </a:tabLst>
            </a:pPr>
            <a:r>
              <a:rPr kumimoji="1" lang="en-US" altLang="zh-TW" sz="60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/>
            </a:r>
            <a:br>
              <a:rPr kumimoji="1" lang="en-US" altLang="zh-TW" sz="60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</a:b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衞</a:t>
            </a:r>
            <a:r>
              <a:rPr kumimoji="1" lang="zh-TW" altLang="en-US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斯</a:t>
            </a: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理約翰牧師曾於</a:t>
            </a:r>
            <a: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</a:b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一七四七年十二月廿五日，</a:t>
            </a:r>
            <a: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向本宗會友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強調</a:t>
            </a:r>
            <a: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與上帝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立約的重要。</a:t>
            </a:r>
            <a:endParaRPr kumimoji="1" lang="zh-HK" altLang="en-US" sz="6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0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30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zh-HK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en-US" altLang="zh-TW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HK" sz="60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席：</a:t>
            </a:r>
            <a:endParaRPr lang="en-US" altLang="zh-TW" sz="6000" b="1" kern="12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願我們在主耶穌基督的恩典裡榮耀上帝。他雖富足，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卻為我們成為貧窮，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590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31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000" b="1" kern="12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在凡事上也曾受過試探，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和我們一樣，祗是他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沒有犯罪，他到處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行善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662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32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000" b="1" kern="12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en-US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並廣傳天國的福音</a:t>
            </a:r>
            <a:r>
              <a:rPr lang="zh-TW" altLang="en-US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>
              <a:buClrTx/>
              <a:buFontTx/>
              <a:buNone/>
            </a:pPr>
            <a:r>
              <a:rPr lang="zh-TW" altLang="en-US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en-US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接受死亡，且死在十字架上</a:t>
            </a:r>
            <a:r>
              <a:rPr lang="zh-TW" altLang="en-US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死後卻復活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到永遠，</a:t>
            </a:r>
            <a:endParaRPr lang="zh-TW" altLang="en-US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581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33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  <a:buFontTx/>
              <a:buNone/>
            </a:pP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為那信靠他的人敞開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天國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之門，他榮耀地坐在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上帝的右邊，他必再來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審判世人。</a:t>
            </a:r>
            <a:endParaRPr lang="zh-TW" altLang="zh-HK" sz="66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686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34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眾 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你是基督，榮耀的王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830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35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 席：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讓我們在聖靈的團契</a:t>
            </a: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6600" b="1" kern="12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歡喜快樂</a:t>
            </a:r>
            <a:r>
              <a:rPr lang="zh-TW" altLang="en-US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。聖靈是主</a:t>
            </a: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賜生命的主</a:t>
            </a: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61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36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600" b="1" kern="1200" dirty="0" smtClean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藉着聖靈得以重生</a:t>
            </a:r>
          </a:p>
          <a:p>
            <a:pPr marR="28575" algn="ctr" defTabSz="457200">
              <a:buClrTx/>
              <a:buFontTx/>
              <a:buNone/>
            </a:pPr>
            <a:r>
              <a:rPr lang="zh-TW" altLang="en-US" sz="6600" b="1" kern="12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進入上帝的家中</a:t>
            </a:r>
            <a:r>
              <a:rPr lang="zh-TW" altLang="en-US" sz="6600" b="1" kern="12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54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成為基督的肢體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937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37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聖靈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為我們作見證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賜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智慧教導我們，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以能力充滿我們</a:t>
            </a: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21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38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endParaRPr lang="en-US" altLang="zh-TW" sz="6600" b="1" kern="100" spc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r>
              <a:rPr lang="zh-TW" altLang="zh-HK" sz="6600" b="1" kern="100" spc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聖靈</a:t>
            </a: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所作的遠超過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marR="28575" algn="ctr" defTabSz="457200" hangingPunct="0">
              <a:buClrTx/>
              <a:buFontTx/>
              <a:buNone/>
              <a:tabLst>
                <a:tab pos="450850" algn="l"/>
              </a:tabLst>
            </a:pPr>
            <a:r>
              <a:rPr lang="zh-TW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我們所求所想。 </a:t>
            </a:r>
            <a:r>
              <a:rPr lang="en-US" altLang="zh-HK" sz="6600" b="1" kern="100" spc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endParaRPr lang="en-US" altLang="zh-TW" sz="6600" b="1" kern="100" spc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253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39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眾 </a:t>
            </a:r>
            <a:r>
              <a:rPr lang="en-US" altLang="zh-TW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你是聖靈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讚美都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歸與你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阿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們 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45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4068"/>
            <a:ext cx="12192000" cy="5358481"/>
          </a:xfrm>
          <a:solidFill>
            <a:schemeClr val="bg1">
              <a:alpha val="40000"/>
            </a:schemeClr>
          </a:solidFill>
        </p:spPr>
        <p:txBody>
          <a:bodyPr tIns="0" rIns="180000" bIns="144000" anchor="t">
            <a:noAutofit/>
          </a:bodyPr>
          <a:lstStyle/>
          <a:p>
            <a:pPr marL="268288" algn="ctr" defTabSz="457200">
              <a:lnSpc>
                <a:spcPct val="110000"/>
              </a:lnSpc>
              <a:tabLst>
                <a:tab pos="10945813" algn="l"/>
                <a:tab pos="11025188" algn="l"/>
                <a:tab pos="11390313" algn="l"/>
              </a:tabLst>
            </a:pPr>
            <a: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他第一次主持立約禮拜是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一七五五年八月十一日。</a:t>
            </a:r>
            <a: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自此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以後，循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道</a:t>
            </a: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衞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理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宗各地教會</a:t>
            </a:r>
            <a: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非常注重，</a:t>
            </a:r>
            <a:endParaRPr kumimoji="1" lang="zh-HK" altLang="en-US" sz="6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2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40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zh-HK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立約認罪</a:t>
            </a:r>
            <a:r>
              <a:rPr lang="zh-TW" altLang="zh-HK" sz="6600" b="1" kern="1200" spc="500" dirty="0" smtClean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endParaRPr lang="en-US" altLang="zh-TW" sz="6600" b="1" kern="1200" spc="5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92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41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 師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讓我們謙卑地來到上帝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面前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認罪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，主啊，你已藉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着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你的兒子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耶穌基督指示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生命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之道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270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42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慚愧地承認自己學習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懶惰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，沒有完全地跟隨主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不願意背負十字架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25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43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眾 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求主憐憫我們，赦免我們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42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44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 師：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我們承認在崇拜中常有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散漫，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忽視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團契與受恩之道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不敢為主作見證，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309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45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事奉中逃避責任，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在恩賜上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盡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管家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份。</a:t>
            </a:r>
          </a:p>
        </p:txBody>
      </p:sp>
    </p:spTree>
    <p:extLst>
      <p:ext uri="{BB962C8B-B14F-4D97-AF65-F5344CB8AC3E}">
        <p14:creationId xmlns:p14="http://schemas.microsoft.com/office/powerpoint/2010/main" val="384792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46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眾 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求主憐憫我們，赦免我們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dirty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31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47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 師：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讓我們每一個人在靜默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上帝認罪。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3857003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>
              <a:spcBef>
                <a:spcPts val="1200"/>
              </a:spcBef>
              <a:buClrTx/>
              <a:buFontTx/>
              <a:buNone/>
            </a:pPr>
            <a:r>
              <a:rPr lang="zh-TW" altLang="zh-HK" sz="5000" b="1" i="1" kern="1200" dirty="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請與會者</a:t>
            </a:r>
            <a:r>
              <a:rPr lang="zh-TW" altLang="en-US" sz="5000" b="1" i="1" kern="1200" dirty="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或跪或坐</a:t>
            </a:r>
            <a:r>
              <a:rPr lang="zh-TW" altLang="zh-HK" sz="5000" b="1" i="1" kern="1200" dirty="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認罪禱告</a:t>
            </a:r>
            <a:endParaRPr lang="zh-TW" altLang="zh-HK" sz="5000" b="1" kern="1200" dirty="0">
              <a:solidFill>
                <a:srgbClr val="FF6699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954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48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 師：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求主施恩憐憫我們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赦免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我們。</a:t>
            </a:r>
          </a:p>
        </p:txBody>
      </p:sp>
    </p:spTree>
    <p:extLst>
      <p:ext uri="{BB962C8B-B14F-4D97-AF65-F5344CB8AC3E}">
        <p14:creationId xmlns:p14="http://schemas.microsoft.com/office/powerpoint/2010/main" val="70959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49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眾 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求主按着你堅定不移的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慈愛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憐憫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，在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你豐盛的恩典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塗抹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我的過犯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徹底洗淨我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的罪愆，</a:t>
            </a:r>
          </a:p>
        </p:txBody>
      </p:sp>
    </p:spTree>
    <p:extLst>
      <p:ext uri="{BB962C8B-B14F-4D97-AF65-F5344CB8AC3E}">
        <p14:creationId xmlns:p14="http://schemas.microsoft.com/office/powerpoint/2010/main" val="313815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4068"/>
            <a:ext cx="12192000" cy="5358481"/>
          </a:xfrm>
          <a:solidFill>
            <a:schemeClr val="bg1">
              <a:alpha val="40000"/>
            </a:schemeClr>
          </a:solidFill>
        </p:spPr>
        <p:txBody>
          <a:bodyPr tIns="0" rIns="180000" bIns="144000" anchor="t">
            <a:noAutofit/>
          </a:bodyPr>
          <a:lstStyle/>
          <a:p>
            <a:pPr marL="268288" algn="ctr" defTabSz="457200">
              <a:lnSpc>
                <a:spcPct val="110000"/>
              </a:lnSpc>
              <a:tabLst>
                <a:tab pos="10945813" algn="l"/>
                <a:tab pos="11025188" algn="l"/>
                <a:tab pos="11390313" algn="l"/>
              </a:tabLst>
            </a:pPr>
            <a: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每年的第一次聖餐主日</a:t>
            </a:r>
            <a: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舉行立約禮</a:t>
            </a:r>
            <a:r>
              <a:rPr kumimoji="1" lang="zh-TW" altLang="zh-HK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kumimoji="1" lang="zh-HK" altLang="en-US" sz="6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5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50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我從罪中得以釋放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啊，求你在我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裡面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造一個清潔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的心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我裡面</a:t>
            </a: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從新有一個</a:t>
            </a:r>
            <a:endParaRPr lang="en-US" altLang="zh-TW" sz="6600" b="1" kern="1200" dirty="0" smtClean="0">
              <a:solidFill>
                <a:srgbClr val="FF0000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 smtClean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正直</a:t>
            </a: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的新靈。</a:t>
            </a:r>
          </a:p>
        </p:txBody>
      </p:sp>
    </p:spTree>
    <p:extLst>
      <p:ext uri="{BB962C8B-B14F-4D97-AF65-F5344CB8AC3E}">
        <p14:creationId xmlns:p14="http://schemas.microsoft.com/office/powerpoint/2010/main" val="41875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51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牧 師：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現在我們宣佈從上帝的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兒子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那裡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聽到信息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並且上帝是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他裡面沒有黑暗。</a:t>
            </a:r>
          </a:p>
        </p:txBody>
      </p:sp>
    </p:spTree>
    <p:extLst>
      <p:ext uri="{BB962C8B-B14F-4D97-AF65-F5344CB8AC3E}">
        <p14:creationId xmlns:p14="http://schemas.microsoft.com/office/powerpoint/2010/main" val="300000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52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他就是光，當我們活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光明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中，我們就彼此相交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的兒子耶穌所流的寶血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洗淨我們一切的罪。</a:t>
            </a:r>
          </a:p>
        </p:txBody>
      </p:sp>
    </p:spTree>
    <p:extLst>
      <p:ext uri="{BB962C8B-B14F-4D97-AF65-F5344CB8AC3E}">
        <p14:creationId xmlns:p14="http://schemas.microsoft.com/office/powerpoint/2010/main" val="32540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53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若說自己無罪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便是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自欺，真理不在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心裡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了。我們若認自己的罪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守住他的應許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必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饒恕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我們一切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的過犯。</a:t>
            </a:r>
          </a:p>
        </p:txBody>
      </p:sp>
    </p:spTree>
    <p:extLst>
      <p:ext uri="{BB962C8B-B14F-4D97-AF65-F5344CB8AC3E}">
        <p14:creationId xmlns:p14="http://schemas.microsoft.com/office/powerpoint/2010/main" val="176442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54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976" y="129666"/>
            <a:ext cx="116686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 眾 </a:t>
            </a:r>
            <a:r>
              <a:rPr lang="en-US" altLang="zh-TW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1706563" marR="28575" indent="-1706563" algn="ctr" defTabSz="457200" hangingPunct="0">
              <a:buClrTx/>
              <a:buFontTx/>
              <a:buNone/>
              <a:tabLst>
                <a:tab pos="1703388" algn="l"/>
              </a:tabLst>
            </a:pPr>
            <a:r>
              <a:rPr lang="zh-TW" altLang="en-US" sz="6600" b="1" kern="1200" dirty="0">
                <a:solidFill>
                  <a:srgbClr val="FF0000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阿們。感謝上帝。</a:t>
            </a:r>
          </a:p>
        </p:txBody>
      </p:sp>
    </p:spTree>
    <p:extLst>
      <p:ext uri="{BB962C8B-B14F-4D97-AF65-F5344CB8AC3E}">
        <p14:creationId xmlns:p14="http://schemas.microsoft.com/office/powerpoint/2010/main" val="15573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3B323B9-192B-B345-5760-7DA4AF413DFC}"/>
              </a:ext>
            </a:extLst>
          </p:cNvPr>
          <p:cNvSpPr/>
          <p:nvPr/>
        </p:nvSpPr>
        <p:spPr>
          <a:xfrm>
            <a:off x="251423" y="1609309"/>
            <a:ext cx="11150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buClrTx/>
              <a:buFontTx/>
              <a:buNone/>
              <a:defRPr/>
            </a:pPr>
            <a:r>
              <a:rPr kumimoji="1" lang="zh-TW" altLang="en-US" sz="60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主題： </a:t>
            </a:r>
            <a:r>
              <a:rPr kumimoji="1" lang="zh-TW" altLang="en-US" sz="60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同心合一・世界之光</a:t>
            </a:r>
            <a:endParaRPr lang="zh-TW" altLang="en-US" sz="6000" b="1" kern="12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12" name="內容版面配置區 4">
            <a:extLst>
              <a:ext uri="{FF2B5EF4-FFF2-40B4-BE49-F238E27FC236}">
                <a16:creationId xmlns:a16="http://schemas.microsoft.com/office/drawing/2014/main" id="{CD0CD841-3291-045D-F6A8-ECCA57AE851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1424" y="2984239"/>
          <a:ext cx="11765085" cy="300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9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648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耶利米書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7 - 14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1174 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以弗所書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3 - 14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293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約翰福音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1 - 18</a:t>
                      </a: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tabLst/>
                      </a:pPr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139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矩形 7">
            <a:extLst>
              <a:ext uri="{FF2B5EF4-FFF2-40B4-BE49-F238E27FC236}">
                <a16:creationId xmlns:a16="http://schemas.microsoft.com/office/drawing/2014/main" id="{348EA3CF-93D2-62C8-D16C-4AB61DCEC763}"/>
              </a:ext>
            </a:extLst>
          </p:cNvPr>
          <p:cNvSpPr/>
          <p:nvPr/>
        </p:nvSpPr>
        <p:spPr>
          <a:xfrm>
            <a:off x="251423" y="260124"/>
            <a:ext cx="11200873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257">
              <a:buClrTx/>
              <a:buFontTx/>
              <a:buNone/>
              <a:defRPr/>
            </a:pPr>
            <a:r>
              <a:rPr lang="zh-TW" altLang="en-US" sz="7000" b="1" kern="12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經文</a:t>
            </a:r>
          </a:p>
        </p:txBody>
      </p:sp>
    </p:spTree>
    <p:extLst>
      <p:ext uri="{BB962C8B-B14F-4D97-AF65-F5344CB8AC3E}">
        <p14:creationId xmlns:p14="http://schemas.microsoft.com/office/powerpoint/2010/main" val="40820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44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耶利米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書 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31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：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7 – 14		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舊約 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1174 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頁</a:t>
            </a:r>
            <a:endParaRPr kumimoji="1" lang="zh-TW" altLang="en-US" sz="44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7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耶和華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如此說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：「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你們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當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為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雅各歡樂歌唱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，為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萬國中為首的歡呼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190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當傳揚，頌讚說：</a:t>
            </a:r>
            <a:r>
              <a:rPr kumimoji="1" lang="en-US" altLang="zh-TW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『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耶和華啊，求你拯救你的百姓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拯救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以色列的餘民。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』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83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8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看哪，我必將他們從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北方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之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地領來，從地極召集而來；同他們來的有盲人、瘸子、孕婦、產婦；他們必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成群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結隊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回到這裏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255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9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他們要哭泣而來。我要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照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懇求的引導他們，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使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在河水旁行走正直的路，他們在其上必不致絆跌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；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917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4068"/>
            <a:ext cx="12192000" cy="5358481"/>
          </a:xfrm>
          <a:solidFill>
            <a:schemeClr val="bg1">
              <a:alpha val="40000"/>
            </a:schemeClr>
          </a:solidFill>
        </p:spPr>
        <p:txBody>
          <a:bodyPr tIns="0" rIns="180000" bIns="144000" anchor="t">
            <a:noAutofit/>
          </a:bodyPr>
          <a:lstStyle/>
          <a:p>
            <a:pPr marL="268288" algn="ctr" defTabSz="457200">
              <a:lnSpc>
                <a:spcPct val="110000"/>
              </a:lnSpc>
              <a:tabLst>
                <a:tab pos="10945813" algn="l"/>
                <a:tab pos="11025188" algn="l"/>
                <a:tab pos="11390313" algn="l"/>
              </a:tabLst>
            </a:pP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zh-HK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今日崇拜程序中部份禮文是</a:t>
            </a:r>
            <a: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/>
              </a:rPr>
              <a:t>衞</a:t>
            </a:r>
            <a:r>
              <a:rPr kumimoji="1" lang="zh-TW" altLang="en-US" sz="66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斯</a:t>
            </a: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理約翰牧師所選定，</a:t>
            </a:r>
            <a:b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已經有二百多年歷史，</a:t>
            </a:r>
            <a:b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年年舉行，永誌不忘。</a:t>
            </a:r>
            <a:br>
              <a:rPr kumimoji="1" lang="zh-TW" altLang="en-US" sz="66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kumimoji="1" lang="zh-HK" altLang="en-US" sz="6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 panose="020B0604020202020204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altLang="zh-TW">
                <a:solidFill>
                  <a:srgbClr val="99CB38">
                    <a:lumMod val="20000"/>
                    <a:lumOff val="80000"/>
                  </a:srgbClr>
                </a:solidFill>
              </a:rPr>
              <a:pPr/>
              <a:t>6</a:t>
            </a:fld>
            <a:endParaRPr lang="zh-TW" altLang="en-US" dirty="0">
              <a:solidFill>
                <a:srgbClr val="99CB38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2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因為我是以色列的父</a:t>
            </a:r>
            <a:r>
              <a:rPr kumimoji="1" lang="zh-TW" altLang="en-US" sz="54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以法蓮是我的長子。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10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列國啊，要聽耶和華的話，要在遠方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海島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傳揚，說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：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404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「趕散以色列的必召集他，看守他，如牧人看守羊群。」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11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因為耶和華救贖了雅各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贖他脫離比他更強之人的手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50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12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他們來到錫安的高處歌唱，因耶和華的宏恩而喜樂洋溢，就是五穀、新酒和新的油，並羔羊和牛犢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769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他們必像有水澆灌的園子，一點也不再有愁煩。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13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那時，少女必歡樂跳舞；年輕的、年老的，都一同歡樂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；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985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因為我要使他們的悲哀變為歡喜，並要安慰他們，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使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的愁煩轉為喜樂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993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14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我必以肥油使祭司的心滿足，我的百姓也要因我的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恩惠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知足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。這是耶和華說的。</a:t>
            </a:r>
          </a:p>
        </p:txBody>
      </p:sp>
    </p:spTree>
    <p:extLst>
      <p:ext uri="{BB962C8B-B14F-4D97-AF65-F5344CB8AC3E}">
        <p14:creationId xmlns:p14="http://schemas.microsoft.com/office/powerpoint/2010/main" val="104400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以弗所書 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31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：</a:t>
            </a:r>
            <a:r>
              <a:rPr kumimoji="1" lang="en-US" altLang="zh-TW" sz="44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3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 – 14		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新約 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293 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頁</a:t>
            </a:r>
            <a:endParaRPr kumimoji="1" lang="zh-TW" altLang="en-US" sz="44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3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願頌讚歸給我們主耶穌基督的父上帝。他在基督裏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曾把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天上各樣屬靈的福氣賜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給</a:t>
            </a:r>
            <a:endParaRPr kumimoji="1" lang="en-US" altLang="zh-TW" sz="6600" b="1" kern="1200" dirty="0" smtClean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我們。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542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4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因為他從創世以前，在基督裏揀選了我們，使我們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在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面前成為聖潔，沒有瑕疵，滿有愛心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47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5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按着自己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旨意所喜悅的，預定我們藉着耶穌基督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得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兒子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的名分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39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6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使他榮耀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的恩典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得到稱讚；這恩典是他在愛子裏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白白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賜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給我們的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940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4">
            <a:extLst>
              <a:ext uri="{FF2B5EF4-FFF2-40B4-BE49-F238E27FC236}">
                <a16:creationId xmlns:a16="http://schemas.microsoft.com/office/drawing/2014/main" id="{C92ED4B0-861F-663F-3CE3-3526C118BD24}"/>
              </a:ext>
            </a:extLst>
          </p:cNvPr>
          <p:cNvSpPr txBox="1">
            <a:spLocks/>
          </p:cNvSpPr>
          <p:nvPr/>
        </p:nvSpPr>
        <p:spPr>
          <a:xfrm>
            <a:off x="0" y="558417"/>
            <a:ext cx="12192000" cy="322618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pPr>
              <a:defRPr/>
            </a:pPr>
            <a:r>
              <a:rPr lang="zh-TW" altLang="en-US" kern="1200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進堂詩</a:t>
            </a:r>
            <a:r>
              <a:rPr lang="en-US" altLang="zh-TW" kern="1200" dirty="0"/>
              <a:t/>
            </a:r>
            <a:br>
              <a:rPr lang="en-US" altLang="zh-TW" kern="1200" dirty="0"/>
            </a:br>
            <a:r>
              <a:rPr lang="zh-TW" altLang="en-US" sz="6600" kern="1200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無量榮光</a:t>
            </a:r>
            <a:r>
              <a:rPr lang="zh-TW" altLang="en-US" sz="6600" kern="1200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歌</a:t>
            </a:r>
            <a:endParaRPr lang="en-US" altLang="zh-TW" sz="6600" kern="1200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zh-HK" sz="4300" kern="1200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（</a:t>
            </a:r>
            <a:r>
              <a:rPr lang="zh-TW" altLang="en-US" sz="4300" kern="1200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普天頌讚 </a:t>
            </a:r>
            <a:r>
              <a:rPr lang="en-US" altLang="zh-TW" sz="4300" kern="1200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146</a:t>
            </a:r>
            <a:r>
              <a:rPr lang="zh-TW" altLang="en-US" sz="4300" kern="1200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 </a:t>
            </a:r>
            <a:r>
              <a:rPr lang="zh-TW" altLang="zh-HK" sz="4300" kern="1200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</a:rPr>
              <a:t>首）</a:t>
            </a:r>
            <a:endParaRPr lang="zh-HK" altLang="en-US" sz="4300" kern="1200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523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7070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7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我們藉着這愛子的血得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蒙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贖，過犯得以赦免，這是照他豐富的恩典，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8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充充足足地賞給我們的。他以諸般的智慧聰明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804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194932" y="733566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9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照自己在基督裏所立定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美意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，使我們知道他旨意的奧祕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01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194932" y="720315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10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要照着所安排的，在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時機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成熟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的時候，使天上、地上、一切所有的，都在基督裏面同歸於一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563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181680" y="866088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11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我們也在他裏面得了基業；這原是那位隨己意行萬事的上帝照着自己的旨意所預定的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421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12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為要使我們，這些首先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把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希望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寄託在基督裏的人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頌讚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他的榮耀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873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13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在基督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裏你們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聽見真理的道，就是那使你們得救的福音，你們也信了他，就受了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所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應許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的聖靈為印記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14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這聖靈是我們得基業的憑據，直等到上帝的子民得救贖，使他的榮耀得到稱讚。</a:t>
            </a:r>
          </a:p>
        </p:txBody>
      </p:sp>
    </p:spTree>
    <p:extLst>
      <p:ext uri="{BB962C8B-B14F-4D97-AF65-F5344CB8AC3E}">
        <p14:creationId xmlns:p14="http://schemas.microsoft.com/office/powerpoint/2010/main" val="123012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約翰福音 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：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 – 18		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新約 </a:t>
            </a:r>
            <a:r>
              <a:rPr kumimoji="1" lang="en-US" altLang="zh-TW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139 </a:t>
            </a:r>
            <a:r>
              <a:rPr kumimoji="1" lang="zh-TW" altLang="en-US" sz="44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頁</a:t>
            </a:r>
            <a:endParaRPr kumimoji="1" lang="zh-TW" altLang="en-US" sz="44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太初有道，道與上帝同在，道就是上帝。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2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這道太初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與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上帝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同在。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3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萬物都是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藉着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造的，沒有一樣不是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藉着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他造的。凡被造的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，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487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4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在他裏面有生命，這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生命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就是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人的光。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5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光照在黑暗裏，黑暗卻沒有勝過光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795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6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有一個人，是從上帝那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裏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差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來的，名叫約翰。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7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這人來是為了作見證，是為那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光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作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見證，要使眾人藉着他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而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信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300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2719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1. 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無量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榮光和讚美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全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歸救世之君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當年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兒童的歌脣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＂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和散那＂歌聲震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。</a:t>
            </a:r>
            <a:endParaRPr lang="zh-TW" altLang="en-US" sz="66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985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8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他不是那光，而是要為那光作見證。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9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那光是真光，來到世上，照亮所有的人。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10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他在世界，世界是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藉着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他造的，世界卻不認識他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284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11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他來到自己的地方，自己的人並不接納他。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12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凡接納他的，就是信他名的人，他就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賜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他們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權柄作上帝的兒女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267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13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這些人不是從血生的，不是從情慾生的，也不是從人的意願生的，而是從上帝生的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154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14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道成了肉身，住在我們中間，充充滿滿地有恩典有真理，我們也見過他的榮光，正是父獨一兒子的榮光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561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15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約翰為他作見證，喊着說：「這就是我曾說：</a:t>
            </a:r>
            <a:r>
              <a:rPr kumimoji="1" lang="en-US" altLang="zh-TW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『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那在我以後來的先於我，因為在我以前，他已經存在。</a:t>
            </a:r>
            <a:r>
              <a:rPr kumimoji="1" lang="en-US" altLang="zh-TW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』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」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699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16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從他的豐富裏，我們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都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領受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了恩典，而且恩上加恩。</a:t>
            </a: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17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律法是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藉着摩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西頒佈的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；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恩典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和真理卻是由耶穌基督來的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kumimoji="1" lang="zh-TW" altLang="en-US" sz="6600" b="1" kern="120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248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id="{21771C5A-A05A-6762-21B5-C85C792FA0DF}"/>
              </a:ext>
            </a:extLst>
          </p:cNvPr>
          <p:cNvSpPr/>
          <p:nvPr/>
        </p:nvSpPr>
        <p:spPr>
          <a:xfrm>
            <a:off x="208184" y="1011862"/>
            <a:ext cx="10958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zh-TW" sz="6600" b="1" kern="1200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18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從來沒有人見過上帝，只有在父懷裏獨一的兒子將</a:t>
            </a: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他</a:t>
            </a:r>
            <a: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/>
            </a:r>
            <a:br>
              <a:rPr kumimoji="1" lang="en-US" altLang="zh-TW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</a:br>
            <a:r>
              <a:rPr kumimoji="1" lang="zh-TW" altLang="en-US" sz="66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表明</a:t>
            </a:r>
            <a:r>
              <a:rPr kumimoji="1" lang="zh-TW" altLang="en-US" sz="6600" b="1" kern="12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出來。</a:t>
            </a:r>
          </a:p>
        </p:txBody>
      </p:sp>
    </p:spTree>
    <p:extLst>
      <p:ext uri="{BB962C8B-B14F-4D97-AF65-F5344CB8AC3E}">
        <p14:creationId xmlns:p14="http://schemas.microsoft.com/office/powerpoint/2010/main" val="192741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3B323B9-192B-B345-5760-7DA4AF413DFC}"/>
              </a:ext>
            </a:extLst>
          </p:cNvPr>
          <p:cNvSpPr/>
          <p:nvPr/>
        </p:nvSpPr>
        <p:spPr>
          <a:xfrm>
            <a:off x="1" y="244419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57">
              <a:buClrTx/>
              <a:buFontTx/>
              <a:buNone/>
              <a:defRPr/>
            </a:pPr>
            <a:r>
              <a:rPr kumimoji="1" lang="zh-TW" altLang="en-US" sz="60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主！我</a:t>
            </a:r>
            <a:r>
              <a:rPr kumimoji="1" lang="zh-TW" altLang="en-US" sz="6000" b="1" kern="12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</a:rPr>
              <a:t>獻生命給你</a:t>
            </a:r>
            <a:endParaRPr lang="zh-TW" altLang="en-US" sz="6000" b="1" kern="12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3B323B9-192B-B345-5760-7DA4AF413DFC}"/>
              </a:ext>
            </a:extLst>
          </p:cNvPr>
          <p:cNvSpPr/>
          <p:nvPr/>
        </p:nvSpPr>
        <p:spPr>
          <a:xfrm>
            <a:off x="92765" y="502753"/>
            <a:ext cx="4346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57">
              <a:buClrTx/>
              <a:buFontTx/>
              <a:buNone/>
              <a:defRPr/>
            </a:pPr>
            <a:r>
              <a:rPr lang="zh-TW" altLang="en-US" sz="6000" b="1" kern="1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獻 詩</a:t>
            </a:r>
            <a:endParaRPr lang="zh-TW" altLang="en-US" sz="6000" b="1" kern="12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B323B9-192B-B345-5760-7DA4AF413DFC}"/>
              </a:ext>
            </a:extLst>
          </p:cNvPr>
          <p:cNvSpPr/>
          <p:nvPr/>
        </p:nvSpPr>
        <p:spPr>
          <a:xfrm>
            <a:off x="9020694" y="3877807"/>
            <a:ext cx="2826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57">
              <a:buClrTx/>
              <a:buFontTx/>
              <a:buNone/>
              <a:defRPr/>
            </a:pPr>
            <a:r>
              <a:rPr lang="zh-TW" altLang="en-US" sz="6000" b="1" kern="1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詩 班</a:t>
            </a:r>
            <a:endParaRPr lang="zh-TW" altLang="en-US" sz="6000" b="1" kern="12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06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/>
          <p:nvPr/>
        </p:nvSpPr>
        <p:spPr>
          <a:xfrm>
            <a:off x="0" y="763609"/>
            <a:ext cx="12192000" cy="110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TW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/>
                <a:sym typeface="Arial" panose="020B0604020202020204"/>
              </a:rPr>
              <a:t>	</a:t>
            </a:r>
            <a:r>
              <a:rPr kumimoji="0" lang="zh-TW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/>
                <a:sym typeface="Arial" panose="020B0604020202020204"/>
              </a:rPr>
              <a:t>講道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4132837"/>
            <a:ext cx="1149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/>
                <a:sym typeface="Arial" panose="020B0604020202020204"/>
              </a:rPr>
              <a:t>杜敏玲牧師</a:t>
            </a:r>
            <a:endParaRPr kumimoji="0" lang="zh-HK" alt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32100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1" lang="zh-TW" altLang="en-US" sz="6600" b="1" kern="12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上主為我們立定</a:t>
            </a:r>
            <a:r>
              <a:rPr kumimoji="1" lang="zh-TW" altLang="en-US" sz="6600" b="1" kern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美意</a:t>
            </a:r>
            <a:endParaRPr kumimoji="1" lang="zh-TW" altLang="en-US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7702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89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052534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500" dirty="0">
                <a:solidFill>
                  <a:prstClr val="black"/>
                </a:solidFill>
                <a:effectLst>
                  <a:glow rad="101600">
                    <a:prstClr val="white">
                      <a:lumMod val="85000"/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立約禮</a:t>
            </a:r>
            <a:endParaRPr lang="zh-TW" altLang="en-US" sz="6600" b="1" kern="1200" spc="500" dirty="0">
              <a:solidFill>
                <a:prstClr val="black"/>
              </a:solidFill>
              <a:effectLst>
                <a:glow rad="101600">
                  <a:prstClr val="white">
                    <a:lumMod val="85000"/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069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2719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大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衞王家的後裔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以色列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人君王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奉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父聖名來世界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，</a:t>
            </a:r>
            <a:endParaRPr lang="en-US" altLang="zh-TW" sz="66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tabLst>
                <a:tab pos="990600" algn="l"/>
              </a:tabLst>
              <a:defRPr/>
            </a:pPr>
            <a:r>
              <a:rPr lang="en-US" altLang="zh-TW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	</a:t>
            </a:r>
            <a:r>
              <a:rPr lang="zh-TW" altLang="en-US" sz="6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當</a:t>
            </a:r>
            <a:r>
              <a:rPr lang="zh-TW" altLang="en-US" sz="6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</a:rPr>
              <a:t>受萬眾讚揚。</a:t>
            </a:r>
          </a:p>
        </p:txBody>
      </p:sp>
    </p:spTree>
    <p:extLst>
      <p:ext uri="{BB962C8B-B14F-4D97-AF65-F5344CB8AC3E}">
        <p14:creationId xmlns:p14="http://schemas.microsoft.com/office/powerpoint/2010/main" val="292349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90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</a:tabLst>
              <a:defRPr/>
            </a:pPr>
            <a:r>
              <a:rPr kumimoji="0" lang="zh-TW" altLang="en-US" sz="66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牧 師：</a:t>
            </a:r>
            <a:endParaRPr kumimoji="0" lang="en-US" altLang="zh-TW" sz="6600" b="1" i="0" u="none" strike="noStrike" kern="1200" cap="none" spc="10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在舊約中，上帝揀選以色列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成為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一群特殊的子民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並且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順服律法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081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91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</a:tabLst>
              <a:defRPr/>
            </a:pPr>
            <a:endParaRPr kumimoji="0" lang="en-US" altLang="zh-TW" sz="6600" b="1" i="0" u="none" strike="noStrike" kern="1200" cap="none" spc="10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的主耶穌基督藉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着他的死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復活，為所有信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靠他的人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立了一個新約。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我們堅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立在這約中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且佩戴他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的名字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422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92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03388" algn="l"/>
              </a:tabLst>
              <a:defRPr/>
            </a:pPr>
            <a:endParaRPr kumimoji="0" lang="en-US" altLang="zh-TW" sz="6600" b="1" i="0" u="none" strike="noStrike" kern="1200" cap="none" spc="10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上帝方面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，他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應許在基督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裏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賜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給我們新的生命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我們方面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我們立志不再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為自己而活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而是為上帝而活。</a:t>
            </a:r>
          </a:p>
        </p:txBody>
      </p:sp>
    </p:spTree>
    <p:extLst>
      <p:ext uri="{BB962C8B-B14F-4D97-AF65-F5344CB8AC3E}">
        <p14:creationId xmlns:p14="http://schemas.microsoft.com/office/powerpoint/2010/main" val="197040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93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所以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，今天我們在此聚集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為要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更新這使我們與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相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聯繫的約。</a:t>
            </a:r>
          </a:p>
        </p:txBody>
      </p:sp>
    </p:spTree>
    <p:extLst>
      <p:ext uri="{BB962C8B-B14F-4D97-AF65-F5344CB8AC3E}">
        <p14:creationId xmlns:p14="http://schemas.microsoft.com/office/powerpoint/2010/main" val="33540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94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弟兄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姊妹，讓我們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宣告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與人所立的約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背負基督的軛</a:t>
            </a:r>
            <a:r>
              <a:rPr lang="zh-TW" altLang="en-US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963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95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  <a:buFontTx/>
              <a:buNone/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願我們一切的行事為人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6563" marR="28575" lvl="0" indent="-1706563" algn="ctr" defTabSz="457200" hangingPunct="0">
              <a:buClrTx/>
              <a:tabLst>
                <a:tab pos="1703388" algn="l"/>
              </a:tabLst>
            </a:pP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都接受基督的引導，</a:t>
            </a: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而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基督就是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惟一的獎賞。</a:t>
            </a:r>
            <a:endParaRPr lang="zh-TW" altLang="zh-HK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503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96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  <a:buFontTx/>
              <a:buNone/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可以在許多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方面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奉基督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有些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容易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，有些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困難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有時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得到</a:t>
            </a:r>
            <a:r>
              <a:rPr lang="zh-TW" altLang="en-US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讚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許，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有時遭受責備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899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97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  <a:buFontTx/>
              <a:buNone/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有些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事我們樂意去做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出於自己的喜好，</a:t>
            </a:r>
            <a:r>
              <a:rPr lang="en-US" altLang="zh-TW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有些事卻不能按自己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意願去作；</a:t>
            </a:r>
            <a:endParaRPr lang="zh-TW" altLang="zh-HK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286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98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  <a:buFontTx/>
              <a:buNone/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有時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我們可以討基督的喜悅，也滿足自己的需要，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有時我們無法討基督的喜悅，除非我們先捨棄自己意願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041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85504" y="6577459"/>
            <a:ext cx="743144" cy="27304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9CD8D479-8942-46E8-A226-A4E01F7A105C}" type="slidenum"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srgbClr val="99CB3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99</a:t>
            </a:fld>
            <a:endParaRPr kumimoji="0" lang="zh-TW" altLang="en-US" sz="1050" b="0" i="0" u="none" strike="noStrike" kern="0" cap="none" spc="0" normalizeH="0" baseline="0" noProof="0" dirty="0">
              <a:ln>
                <a:noFill/>
              </a:ln>
              <a:solidFill>
                <a:srgbClr val="99CB38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588" y="241742"/>
            <a:ext cx="115700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 defTabSz="457200" hangingPunct="0">
              <a:buClrTx/>
              <a:buFontTx/>
              <a:buNone/>
            </a:pP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  <a:buFontTx/>
              <a:buNone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然而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基督剛強我們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</a:pP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給我們力量做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一切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28575" algn="ctr" defTabSz="457200" hangingPunct="0">
              <a:buClrTx/>
            </a:pP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榮耀</a:t>
            </a:r>
            <a:r>
              <a:rPr lang="zh-TW" altLang="zh-HK" sz="6600" b="1" kern="1200" spc="100" dirty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上帝的事</a:t>
            </a:r>
            <a:r>
              <a:rPr lang="zh-TW" altLang="zh-HK" sz="6600" b="1" kern="1200" spc="100" dirty="0" smtClean="0">
                <a:solidFill>
                  <a:srgbClr val="7030A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600" b="1" kern="1200" spc="100" dirty="0" smtClean="0">
              <a:solidFill>
                <a:srgbClr val="7030A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682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1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>
          <a:outerShdw blurRad="558800" dist="50800" dir="5400000" sx="45000" sy="45000" algn="ctr" rotWithShape="0">
            <a:srgbClr val="FFC000"/>
          </a:outerShdw>
        </a:effectLst>
      </a:spPr>
      <a:bodyPr wrap="square" rtlCol="0">
        <a:spAutoFit/>
      </a:bodyPr>
      <a:lstStyle>
        <a:defPPr algn="r">
          <a:defRPr sz="6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水彩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01_TF02886637_TF02886637.potx" id="{053F5603-FE21-4EEB-BE90-70216A488B53}" vid="{87468890-35DB-481E-98C7-16B973E58956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>
          <a:outerShdw blurRad="558800" dist="50800" dir="5400000" sx="45000" sy="45000" algn="ctr" rotWithShape="0">
            <a:srgbClr val="FFC000"/>
          </a:outerShdw>
        </a:effectLst>
      </a:spPr>
      <a:bodyPr wrap="square" rtlCol="0">
        <a:spAutoFit/>
      </a:bodyPr>
      <a:lstStyle>
        <a:defPPr algn="r">
          <a:defRPr sz="6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8.xml><?xml version="1.0" encoding="utf-8"?>
<a:theme xmlns:a="http://schemas.openxmlformats.org/drawingml/2006/main" name="4_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9.xml><?xml version="1.0" encoding="utf-8"?>
<a:theme xmlns:a="http://schemas.openxmlformats.org/drawingml/2006/main" name="佈景主題1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1" id="{AED10795-E015-4141-A0D5-65F170C29B37}" vid="{42612574-471A-426D-BFB5-847BF32D7F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8299</TotalTime>
  <Words>4002</Words>
  <Application>Microsoft Office PowerPoint</Application>
  <PresentationFormat>寬螢幕</PresentationFormat>
  <Paragraphs>854</Paragraphs>
  <Slides>198</Slides>
  <Notes>67</Notes>
  <HiddenSlides>0</HiddenSlides>
  <MMClips>1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11</vt:i4>
      </vt:variant>
      <vt:variant>
        <vt:lpstr>投影片標題</vt:lpstr>
      </vt:variant>
      <vt:variant>
        <vt:i4>198</vt:i4>
      </vt:variant>
    </vt:vector>
  </HeadingPairs>
  <TitlesOfParts>
    <vt:vector size="226" baseType="lpstr">
      <vt:lpstr>Aptos</vt:lpstr>
      <vt:lpstr>Aptos Display</vt:lpstr>
      <vt:lpstr>細明體</vt:lpstr>
      <vt:lpstr>華康中黑體</vt:lpstr>
      <vt:lpstr>華康儷中黑</vt:lpstr>
      <vt:lpstr>微軟正黑體</vt:lpstr>
      <vt:lpstr>微軟正黑體</vt:lpstr>
      <vt:lpstr>新細明體</vt:lpstr>
      <vt:lpstr>Arial</vt:lpstr>
      <vt:lpstr>Calibri</vt:lpstr>
      <vt:lpstr>Calibri Light</vt:lpstr>
      <vt:lpstr>Gill Sans MT</vt:lpstr>
      <vt:lpstr>Times New Roman</vt:lpstr>
      <vt:lpstr>Trebuchet MS</vt:lpstr>
      <vt:lpstr>Verdana</vt:lpstr>
      <vt:lpstr>Wingdings 2</vt:lpstr>
      <vt:lpstr>Wingdings 3</vt:lpstr>
      <vt:lpstr>2_預設簡報設計</vt:lpstr>
      <vt:lpstr>4_預設簡報設計</vt:lpstr>
      <vt:lpstr>1_預設簡報設計</vt:lpstr>
      <vt:lpstr>水彩_16x9</vt:lpstr>
      <vt:lpstr>1_Office Theme</vt:lpstr>
      <vt:lpstr>5_預設簡報設計</vt:lpstr>
      <vt:lpstr>1_回顧</vt:lpstr>
      <vt:lpstr>4_回顧</vt:lpstr>
      <vt:lpstr>佈景主題1</vt:lpstr>
      <vt:lpstr>3_回顧</vt:lpstr>
      <vt:lpstr>1_Office 佈景主題</vt:lpstr>
      <vt:lpstr>PowerPoint 簡報</vt:lpstr>
      <vt:lpstr>立約主日源起 今主日為本會一年一度的 立約主日，與上帝立約的意思是誠懇地接受上帝的救贖和 重新將自己奉獻給主。</vt:lpstr>
      <vt:lpstr> 衞斯理約翰牧師曾於 一七四七年十二月廿五日， 向本宗會友強調 與上帝立約的重要。</vt:lpstr>
      <vt:lpstr> 他第一次主持立約禮拜是在 一七五五年八月十一日。 自此以後，循道衞理宗各地教會 非常注重，</vt:lpstr>
      <vt:lpstr> 在每年的第一次聖餐主日 舉行立約禮；</vt:lpstr>
      <vt:lpstr> 今日崇拜程序中部份禮文是 衞斯理約翰牧師所選定， 已經有二百多年歷史， 年年舉行，永誌不忘。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Regina</dc:creator>
  <cp:lastModifiedBy>Ward Ward</cp:lastModifiedBy>
  <cp:revision>494</cp:revision>
  <cp:lastPrinted>2025-01-04T07:36:50Z</cp:lastPrinted>
  <dcterms:created xsi:type="dcterms:W3CDTF">2020-10-14T06:38:00Z</dcterms:created>
  <dcterms:modified xsi:type="dcterms:W3CDTF">2025-01-04T07:42:37Z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  <property fmtid="{D5CDD505-2E9C-101B-9397-08002B2CF9AE}" pid="3" name="empower.integration.Classification.DocumentId">
    <vt:lpwstr/>
  </property>
  <property fmtid="{D5CDD505-2E9C-101B-9397-08002B2CF9AE}" pid="4" name="empower.integration.Classification.DocumentVersion">
    <vt:lpwstr/>
  </property>
  <property fmtid="{D5CDD505-2E9C-101B-9397-08002B2CF9AE}" pid="5" name="empower.integration.Classification.DocumentOwner">
    <vt:lpwstr/>
  </property>
  <property fmtid="{D5CDD505-2E9C-101B-9397-08002B2CF9AE}" pid="6" name="empower.integration.Classification.ShowFooter">
    <vt:bool>true</vt:bool>
  </property>
  <property fmtid="{D5CDD505-2E9C-101B-9397-08002B2CF9AE}" pid="7" name="empower.integration.Classification.RestrictionLevel">
    <vt:i4>-1</vt:i4>
  </property>
  <property fmtid="{D5CDD505-2E9C-101B-9397-08002B2CF9AE}" pid="8" name="empower.integration.Classification.FooterDate">
    <vt:filetime>2024-12-31T12:09:25Z</vt:filetime>
  </property>
  <property fmtid="{D5CDD505-2E9C-101B-9397-08002B2CF9AE}" pid="9" name="empower.integration.Classification.DateFormat">
    <vt:lpwstr/>
  </property>
  <property fmtid="{D5CDD505-2E9C-101B-9397-08002B2CF9AE}" pid="10" name="empower.integration.Classification.IsDraft">
    <vt:bool>false</vt:bool>
  </property>
  <property fmtid="{D5CDD505-2E9C-101B-9397-08002B2CF9AE}" pid="11" name="empower.integration.Classification.IsProprietary">
    <vt:bool>false</vt:bool>
  </property>
  <property fmtid="{D5CDD505-2E9C-101B-9397-08002B2CF9AE}" pid="12" name="empower.integration.Classification.HasAdditionalMarking">
    <vt:bool>false</vt:bool>
  </property>
  <property fmtid="{D5CDD505-2E9C-101B-9397-08002B2CF9AE}" pid="13" name="empower.integration.Classification.AdditionalMarking">
    <vt:lpwstr/>
  </property>
  <property fmtid="{D5CDD505-2E9C-101B-9397-08002B2CF9AE}" pid="14" name="empower.integration.Classification.IsEmpowerClassified">
    <vt:bool>false</vt:bool>
  </property>
  <property fmtid="{D5CDD505-2E9C-101B-9397-08002B2CF9AE}" pid="15" name="MSIP_Label_a15a25aa-e944-415d-b7a7-40f6b9180b6b_Enabled">
    <vt:lpwstr>true</vt:lpwstr>
  </property>
  <property fmtid="{D5CDD505-2E9C-101B-9397-08002B2CF9AE}" pid="16" name="MSIP_Label_a15a25aa-e944-415d-b7a7-40f6b9180b6b_SetDate">
    <vt:lpwstr>2024-06-23T13:40:26Z</vt:lpwstr>
  </property>
  <property fmtid="{D5CDD505-2E9C-101B-9397-08002B2CF9AE}" pid="17" name="MSIP_Label_a15a25aa-e944-415d-b7a7-40f6b9180b6b_Method">
    <vt:lpwstr>Standard</vt:lpwstr>
  </property>
  <property fmtid="{D5CDD505-2E9C-101B-9397-08002B2CF9AE}" pid="18" name="MSIP_Label_a15a25aa-e944-415d-b7a7-40f6b9180b6b_Name">
    <vt:lpwstr>a15a25aa-e944-415d-b7a7-40f6b9180b6b</vt:lpwstr>
  </property>
  <property fmtid="{D5CDD505-2E9C-101B-9397-08002B2CF9AE}" pid="19" name="MSIP_Label_a15a25aa-e944-415d-b7a7-40f6b9180b6b_SiteId">
    <vt:lpwstr>eeb8d0e8-3544-41d3-aac6-934c309faf5a</vt:lpwstr>
  </property>
  <property fmtid="{D5CDD505-2E9C-101B-9397-08002B2CF9AE}" pid="20" name="MSIP_Label_a15a25aa-e944-415d-b7a7-40f6b9180b6b_ActionId">
    <vt:lpwstr>6a81cc64-ca0a-47cc-931f-a905d669df4a</vt:lpwstr>
  </property>
  <property fmtid="{D5CDD505-2E9C-101B-9397-08002B2CF9AE}" pid="21" name="MSIP_Label_a15a25aa-e944-415d-b7a7-40f6b9180b6b_ContentBits">
    <vt:lpwstr>0</vt:lpwstr>
  </property>
</Properties>
</file>