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826" r:id="rId2"/>
    <p:sldMasterId id="2147483839" r:id="rId3"/>
    <p:sldMasterId id="2147483851" r:id="rId4"/>
    <p:sldMasterId id="2147483869" r:id="rId5"/>
  </p:sldMasterIdLst>
  <p:notesMasterIdLst>
    <p:notesMasterId r:id="rId80"/>
  </p:notesMasterIdLst>
  <p:sldIdLst>
    <p:sldId id="317" r:id="rId6"/>
    <p:sldId id="1277" r:id="rId7"/>
    <p:sldId id="1278" r:id="rId8"/>
    <p:sldId id="1293" r:id="rId9"/>
    <p:sldId id="1294" r:id="rId10"/>
    <p:sldId id="1295" r:id="rId11"/>
    <p:sldId id="1296" r:id="rId12"/>
    <p:sldId id="1297" r:id="rId13"/>
    <p:sldId id="257" r:id="rId14"/>
    <p:sldId id="319" r:id="rId15"/>
    <p:sldId id="320" r:id="rId16"/>
    <p:sldId id="321" r:id="rId17"/>
    <p:sldId id="322" r:id="rId18"/>
    <p:sldId id="327" r:id="rId19"/>
    <p:sldId id="323" r:id="rId20"/>
    <p:sldId id="1331" r:id="rId21"/>
    <p:sldId id="324" r:id="rId22"/>
    <p:sldId id="325" r:id="rId23"/>
    <p:sldId id="326" r:id="rId24"/>
    <p:sldId id="282" r:id="rId25"/>
    <p:sldId id="336" r:id="rId26"/>
    <p:sldId id="337" r:id="rId27"/>
    <p:sldId id="329" r:id="rId28"/>
    <p:sldId id="330" r:id="rId29"/>
    <p:sldId id="338" r:id="rId30"/>
    <p:sldId id="954" r:id="rId31"/>
    <p:sldId id="1253" r:id="rId32"/>
    <p:sldId id="1298" r:id="rId33"/>
    <p:sldId id="1299" r:id="rId34"/>
    <p:sldId id="1300" r:id="rId35"/>
    <p:sldId id="1301" r:id="rId36"/>
    <p:sldId id="1302" r:id="rId37"/>
    <p:sldId id="1303" r:id="rId38"/>
    <p:sldId id="1304" r:id="rId39"/>
    <p:sldId id="1305" r:id="rId40"/>
    <p:sldId id="1306" r:id="rId41"/>
    <p:sldId id="1307" r:id="rId42"/>
    <p:sldId id="1308" r:id="rId43"/>
    <p:sldId id="1309" r:id="rId44"/>
    <p:sldId id="1310" r:id="rId45"/>
    <p:sldId id="1311" r:id="rId46"/>
    <p:sldId id="1312" r:id="rId47"/>
    <p:sldId id="1313" r:id="rId48"/>
    <p:sldId id="1314" r:id="rId49"/>
    <p:sldId id="1315" r:id="rId50"/>
    <p:sldId id="1316" r:id="rId51"/>
    <p:sldId id="1317" r:id="rId52"/>
    <p:sldId id="1318" r:id="rId53"/>
    <p:sldId id="1319" r:id="rId54"/>
    <p:sldId id="1320" r:id="rId55"/>
    <p:sldId id="1321" r:id="rId56"/>
    <p:sldId id="1322" r:id="rId57"/>
    <p:sldId id="1323" r:id="rId58"/>
    <p:sldId id="276" r:id="rId59"/>
    <p:sldId id="869" r:id="rId60"/>
    <p:sldId id="277" r:id="rId61"/>
    <p:sldId id="331" r:id="rId62"/>
    <p:sldId id="332" r:id="rId63"/>
    <p:sldId id="333" r:id="rId64"/>
    <p:sldId id="334" r:id="rId65"/>
    <p:sldId id="335" r:id="rId66"/>
    <p:sldId id="1334" r:id="rId67"/>
    <p:sldId id="299" r:id="rId68"/>
    <p:sldId id="1333" r:id="rId69"/>
    <p:sldId id="1284" r:id="rId70"/>
    <p:sldId id="1285" r:id="rId71"/>
    <p:sldId id="1324" r:id="rId72"/>
    <p:sldId id="1325" r:id="rId73"/>
    <p:sldId id="1326" r:id="rId74"/>
    <p:sldId id="1327" r:id="rId75"/>
    <p:sldId id="1328" r:id="rId76"/>
    <p:sldId id="1329" r:id="rId77"/>
    <p:sldId id="1330" r:id="rId78"/>
    <p:sldId id="281" r:id="rId79"/>
  </p:sldIdLst>
  <p:sldSz cx="12192000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  <a:srgbClr val="FF5050"/>
    <a:srgbClr val="FFFFCC"/>
    <a:srgbClr val="CCECFF"/>
    <a:srgbClr val="FFFFFF"/>
    <a:srgbClr val="FFCC99"/>
    <a:srgbClr val="FFCC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4599B1-DCE8-4CB2-9483-D2E25C651603}" styleName="Table_0">
    <a:wholeTbl>
      <a:tcTxStyle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3F4"/>
          </a:solidFill>
        </a:fill>
      </a:tcStyle>
    </a:band1V>
    <a:band2V>
      <a:tcStyle>
        <a:tcBdr/>
      </a:tcStyle>
    </a:band2V>
    <a:lastCol>
      <a:tcTxStyle b="on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10" autoAdjust="0"/>
    <p:restoredTop sz="93285" autoAdjust="0"/>
  </p:normalViewPr>
  <p:slideViewPr>
    <p:cSldViewPr snapToGrid="0">
      <p:cViewPr varScale="1">
        <p:scale>
          <a:sx n="109" d="100"/>
          <a:sy n="109" d="100"/>
        </p:scale>
        <p:origin x="216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372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218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01143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102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1831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8985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9838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775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26301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73064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2399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8381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6152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343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2</a:t>
            </a:fld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2401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2021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681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752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5872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53434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79fea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7d79feab32_0_4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g7d79feab32_0_4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6280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050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564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56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72611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57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3799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620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58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47779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59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1607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60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3667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61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03821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f5d1c09_0_127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62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g638f5d1c0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638f5d1c09_0_1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15533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38f5d1c0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38f5d1c09_0_16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638f5d1c09_0_166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 altLang="zh-TW"/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3619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38f5d1c0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38f5d1c09_0_16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638f5d1c09_0_166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 altLang="zh-TW"/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8833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65</a:t>
            </a:fld>
            <a:endParaRPr lang="en-US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8655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66</a:t>
            </a:fld>
            <a:endParaRPr lang="en-US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32084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67</a:t>
            </a:fld>
            <a:endParaRPr lang="en-US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942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29458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68</a:t>
            </a:fld>
            <a:endParaRPr lang="en-US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88110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69</a:t>
            </a:fld>
            <a:endParaRPr lang="en-US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4358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70</a:t>
            </a:fld>
            <a:endParaRPr lang="en-US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55885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71</a:t>
            </a:fld>
            <a:endParaRPr lang="en-US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45102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72</a:t>
            </a:fld>
            <a:endParaRPr lang="en-US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77149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73</a:t>
            </a:fld>
            <a:endParaRPr lang="en-US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14195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38f5d1c0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38f5d1c09_0_16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638f5d1c09_0_166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74</a:t>
            </a:fld>
            <a:endParaRPr kumimoji="0" lang="en-US" altLang="zh-TW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531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5</a:t>
            </a:fld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578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6</a:t>
            </a:fld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667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7</a:t>
            </a:fld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936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606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481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物件" type="txAndObj">
  <p:cSld name="TEXT_AND_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3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5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6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2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區段標題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4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1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5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04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05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3078691" y="-251619"/>
            <a:ext cx="603461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5400000">
            <a:off x="6309783" y="2171700"/>
            <a:ext cx="78020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 rot="5400000">
            <a:off x="721784" y="190501"/>
            <a:ext cx="780203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01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物件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94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1" cy="3505200"/>
          </a:xfrm>
        </p:spPr>
        <p:txBody>
          <a:bodyPr rtlCol="0">
            <a:noAutofit/>
          </a:bodyPr>
          <a:lstStyle>
            <a:lvl1pPr>
              <a:defRPr sz="7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809" y="4953000"/>
            <a:ext cx="8231744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82F06B66-CF3F-40B9-AF09-A97ABC74F14E}" type="datetime1">
              <a:rPr lang="zh-TW" altLang="en-US" smtClean="0">
                <a:solidFill>
                  <a:prstClr val="black"/>
                </a:solidFill>
              </a:rPr>
              <a:pPr/>
              <a:t>2024/1/13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5137D0E-4A4F-4307-8994-C1891D747D59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6C5F33-3F51-4DC7-860C-6D461886C6C8}" type="datetime1">
              <a:rPr lang="zh-TW" altLang="en-US" smtClean="0">
                <a:solidFill>
                  <a:prstClr val="black"/>
                </a:solidFill>
              </a:rPr>
              <a:pPr/>
              <a:t>2024/1/13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811" y="2514601"/>
            <a:ext cx="9146381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809" y="990600"/>
            <a:ext cx="8231744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4C6340-6A80-427C-87DA-132633CAE944}" type="datetime1">
              <a:rPr lang="zh-TW" altLang="en-US" smtClean="0">
                <a:solidFill>
                  <a:prstClr val="black"/>
                </a:solidFill>
              </a:rPr>
              <a:pPr/>
              <a:t>2024/1/13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812" y="1828800"/>
            <a:ext cx="464636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77099" y="1828800"/>
            <a:ext cx="464941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D25646-8E3C-4C0B-B89D-E1FB9C020407}" type="datetime1">
              <a:rPr lang="zh-TW" altLang="en-US" smtClean="0">
                <a:solidFill>
                  <a:prstClr val="black"/>
                </a:solidFill>
              </a:rPr>
              <a:pPr/>
              <a:t>2024/1/13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812" y="1828800"/>
            <a:ext cx="464636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812" y="2667000"/>
            <a:ext cx="464636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80150" y="1828800"/>
            <a:ext cx="464636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80150" y="2667000"/>
            <a:ext cx="464636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8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818FCF-6569-4344-8AFE-6EF155008EC0}" type="datetime1">
              <a:rPr lang="zh-TW" altLang="en-US" smtClean="0">
                <a:solidFill>
                  <a:prstClr val="black"/>
                </a:solidFill>
              </a:rPr>
              <a:pPr/>
              <a:t>2024/1/13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9D42E0-4F31-432C-96D3-F4A84D5339D8}" type="datetime1">
              <a:rPr lang="zh-TW" altLang="en-US" smtClean="0">
                <a:solidFill>
                  <a:prstClr val="black"/>
                </a:solidFill>
              </a:rPr>
              <a:pPr/>
              <a:t>2024/1/13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DEF3018-C246-4823-8E84-FE17FC63A07D}" type="datetime1">
              <a:rPr lang="zh-TW" altLang="en-US" smtClean="0">
                <a:solidFill>
                  <a:prstClr val="black"/>
                </a:solidFill>
              </a:rPr>
              <a:pPr/>
              <a:t>2024/1/13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833" y="2590800"/>
            <a:ext cx="3277452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2"/>
          <p:cNvSpPr>
            <a:spLocks noGrp="1"/>
          </p:cNvSpPr>
          <p:nvPr>
            <p:ph type="body" sz="half" idx="2"/>
          </p:nvPr>
        </p:nvSpPr>
        <p:spPr>
          <a:xfrm>
            <a:off x="836833" y="4648200"/>
            <a:ext cx="3277452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內容預留位置 3"/>
          <p:cNvSpPr>
            <a:spLocks noGrp="1"/>
          </p:cNvSpPr>
          <p:nvPr>
            <p:ph idx="1"/>
          </p:nvPr>
        </p:nvSpPr>
        <p:spPr>
          <a:xfrm>
            <a:off x="5181362" y="838200"/>
            <a:ext cx="6173809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9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022E0D-AA91-4434-9E70-7BAD40B439DB}" type="datetime1">
              <a:rPr lang="zh-TW" altLang="en-US" smtClean="0">
                <a:solidFill>
                  <a:prstClr val="black"/>
                </a:solidFill>
              </a:rPr>
              <a:pPr/>
              <a:t>2024/1/13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833" y="2590800"/>
            <a:ext cx="3277452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2"/>
          <p:cNvSpPr>
            <a:spLocks noGrp="1"/>
          </p:cNvSpPr>
          <p:nvPr>
            <p:ph type="body" sz="half" idx="2"/>
          </p:nvPr>
        </p:nvSpPr>
        <p:spPr>
          <a:xfrm>
            <a:off x="836833" y="4648200"/>
            <a:ext cx="3277452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圖片預留位置 3"/>
          <p:cNvSpPr>
            <a:spLocks noGrp="1"/>
          </p:cNvSpPr>
          <p:nvPr>
            <p:ph type="pic" idx="1"/>
          </p:nvPr>
        </p:nvSpPr>
        <p:spPr>
          <a:xfrm>
            <a:off x="5486242" y="836610"/>
            <a:ext cx="5868929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dirty="0"/>
          </a:p>
        </p:txBody>
      </p:sp>
      <p:pic>
        <p:nvPicPr>
          <p:cNvPr id="9" name="圖片 4" descr="要新增影像的空白預留位置。按一下預留位置，然後選取您要新增的影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43" y="458789"/>
            <a:ext cx="6627951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3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6DE568-0FF8-4AA4-AA3F-B35D6F134339}" type="datetime1">
              <a:rPr lang="zh-TW" altLang="en-US" smtClean="0">
                <a:solidFill>
                  <a:prstClr val="black"/>
                </a:solidFill>
              </a:rPr>
              <a:pPr/>
              <a:t>2024/1/13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54552" y="533400"/>
            <a:ext cx="1371957" cy="5592764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2809" y="533400"/>
            <a:ext cx="8079305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7A04FF-21A4-4240-91F0-BCAF55B3DDAD}" type="datetime1">
              <a:rPr lang="zh-TW" altLang="en-US" smtClean="0">
                <a:solidFill>
                  <a:prstClr val="black"/>
                </a:solidFill>
              </a:rPr>
              <a:pPr/>
              <a:t>2024/1/13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11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9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48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03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4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11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83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98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99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4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>
              <a:buClrTx/>
              <a:buFontTx/>
              <a:buNone/>
            </a:pPr>
            <a:r>
              <a:rPr lang="en-US" sz="8000" kern="1200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383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99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>
              <a:buClrTx/>
              <a:buFontTx/>
              <a:buNone/>
            </a:pPr>
            <a:r>
              <a:rPr lang="en-US" sz="8000" kern="1200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922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1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53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1/13/24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2E62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32E6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22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59088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753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物件" type="txAndObj">
  <p:cSld name="標題，文字及物件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96531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6354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區段標題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7322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69326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93343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743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47948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504297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3078691" y="-251619"/>
            <a:ext cx="603461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59222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5400000">
            <a:off x="6309783" y="2171700"/>
            <a:ext cx="78020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 rot="5400000">
            <a:off x="721784" y="190501"/>
            <a:ext cx="780203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64938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物件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8950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3078691" y="-251619"/>
            <a:ext cx="603461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5400000">
            <a:off x="6309783" y="2171700"/>
            <a:ext cx="78020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 rot="5400000">
            <a:off x="721784" y="190501"/>
            <a:ext cx="780203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8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748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96037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3"/>
          </p:nvPr>
        </p:nvSpPr>
        <p:spPr>
          <a:xfrm>
            <a:off x="1518346" y="6172202"/>
            <a:ext cx="686424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endParaRPr lang="zh-TW" altLang="en-US" kern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2"/>
          </p:nvPr>
        </p:nvSpPr>
        <p:spPr>
          <a:xfrm>
            <a:off x="8611255" y="6172202"/>
            <a:ext cx="13204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6CC04B23-84D2-44B7-B8F5-0590C45DBB32}" type="datetime1">
              <a:rPr lang="zh-TW" altLang="en-US" kern="1200" smtClean="0">
                <a:solidFill>
                  <a:prstClr val="black"/>
                </a:solidFill>
                <a:cs typeface="+mn-cs"/>
              </a:rPr>
              <a:pPr>
                <a:buClrTx/>
                <a:buFontTx/>
                <a:buNone/>
              </a:pPr>
              <a:t>2024/1/13</a:t>
            </a:fld>
            <a:endParaRPr lang="en-US" kern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35652" y="6172202"/>
            <a:ext cx="9908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E5137D0E-4A4F-4307-8994-C1891D747D59}" type="slidenum">
              <a:rPr lang="en-US" kern="1200" smtClean="0">
                <a:solidFill>
                  <a:prstClr val="black"/>
                </a:solidFill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28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>
              <a:buClrTx/>
              <a:buFontTx/>
              <a:buNone/>
            </a:pPr>
            <a:fld id="{B61BEF0D-F0BB-DE4B-95CE-6DB70DBA9567}" type="datetimeFigureOut">
              <a:rPr lang="en-US" kern="1200" smtClean="0">
                <a:solidFill>
                  <a:srgbClr val="632E62">
                    <a:lumMod val="50000"/>
                  </a:srgbClr>
                </a:solidFill>
                <a:ea typeface="+mn-ea"/>
                <a:cs typeface="+mn-cs"/>
              </a:rPr>
              <a:pPr defTabSz="457200">
                <a:buClrTx/>
                <a:buFontTx/>
                <a:buNone/>
              </a:pPr>
              <a:t>1/13/24</a:t>
            </a:fld>
            <a:endParaRPr lang="en-US" kern="1200" dirty="0">
              <a:solidFill>
                <a:srgbClr val="632E62">
                  <a:lumMod val="5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>
              <a:buClrTx/>
              <a:buFontTx/>
              <a:buNone/>
            </a:pPr>
            <a:endParaRPr lang="en-US" kern="1200" dirty="0">
              <a:solidFill>
                <a:srgbClr val="632E62">
                  <a:lumMod val="5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>
              <a:buClrTx/>
              <a:buFontTx/>
              <a:buNone/>
            </a:pPr>
            <a:fld id="{D57F1E4F-1CFF-5643-939E-217C01CDF565}" type="slidenum">
              <a:rPr lang="en-US" kern="1200" smtClean="0">
                <a:solidFill>
                  <a:srgbClr val="632E62">
                    <a:lumMod val="50000"/>
                  </a:srgbClr>
                </a:solidFill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US" kern="1200" dirty="0">
              <a:solidFill>
                <a:srgbClr val="632E62">
                  <a:lumMod val="50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62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391585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386591" y="816600"/>
            <a:ext cx="11418817" cy="5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2A1F6B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循道衞理聯合教會</a:t>
            </a:r>
            <a:b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</a:b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 安素堂  </a:t>
            </a:r>
            <a:b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</a:b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 早堂崇拜 </a:t>
            </a:r>
          </a:p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 202</a:t>
            </a:r>
            <a:r>
              <a:rPr kumimoji="1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4</a:t>
            </a: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年</a:t>
            </a:r>
            <a:r>
              <a:rPr kumimoji="1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1</a:t>
            </a: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月</a:t>
            </a:r>
            <a:r>
              <a:rPr kumimoji="1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14</a:t>
            </a: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日</a:t>
            </a: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AB32B5DE-45D2-4E52-9380-EF2D8500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07886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03200">
                    <a:srgbClr val="FFFFFF">
                      <a:lumMod val="50000"/>
                    </a:srgb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Arial" panose="020B0604020202020204"/>
                <a:sym typeface="Arial" panose="020B0604020202020204"/>
              </a:rPr>
              <a:t>請關上響鬧裝置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03200">
                    <a:srgbClr val="FFFFFF">
                      <a:lumMod val="50000"/>
                    </a:srgb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Arial" panose="020B0604020202020204"/>
                <a:sym typeface="Arial" panose="020B0604020202020204"/>
              </a:rPr>
              <a:t>      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03200">
                    <a:srgbClr val="FFFFFF">
                      <a:lumMod val="50000"/>
                    </a:srgb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Arial" panose="020B0604020202020204"/>
                <a:sym typeface="Arial" panose="020B0604020202020204"/>
              </a:rPr>
              <a:t>讓大家能專心一意參與敬拜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03200">
                    <a:srgbClr val="FFFFFF">
                      <a:lumMod val="50000"/>
                    </a:srgb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Arial" panose="020B0604020202020204"/>
                <a:sym typeface="Arial" panose="020B0604020202020204"/>
              </a:rPr>
              <a:t>為加強教友彼此認識及關心　敬請弟兄姊妹於崇拜前掛上名牌 </a:t>
            </a:r>
          </a:p>
        </p:txBody>
      </p:sp>
    </p:spTree>
    <p:extLst>
      <p:ext uri="{BB962C8B-B14F-4D97-AF65-F5344CB8AC3E}">
        <p14:creationId xmlns:p14="http://schemas.microsoft.com/office/powerpoint/2010/main" val="178051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污穢中找尋  失喪的靈魂  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拭乾淚印  更為這罪人  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掛十架毅然喪生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1833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誰會像祢  寧願捨棄</a:t>
            </a:r>
            <a:endParaRPr kumimoji="1" lang="en-AU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永活國度裡的一切美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無言歷盡生死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069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神我屬祢  一生屬祢</a:t>
            </a:r>
            <a:endParaRPr kumimoji="1" lang="en-AU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在祢同在裡  我心只想讚美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440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世上無論哪種愛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也沒能及祢的愛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05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晝夜隨著我 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似海水覆蓋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時刻夢寐期待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5363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告別流浪與飄泊</a:t>
            </a:r>
            <a:endParaRPr kumimoji="1" lang="en-AU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如若祢許可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唯願一生一世  也住祢居所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105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神我屬祢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algn="ctr" fontAlgn="base">
              <a:buClrTx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神我屬祢</a:t>
            </a:r>
          </a:p>
          <a:p>
            <a:pPr algn="ctr" fontAlgn="base">
              <a:buClrTx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神我屬祢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483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能有著祢  何等福氣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這十架是我新生印記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永遠與祢一起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2640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神我屬祢  一生屬祢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在祢同在裡  我心只想讚美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014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在祢榮耀裡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如天軍般讚美 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978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2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0" y="2093847"/>
            <a:ext cx="12192000" cy="269948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>
            <a:normAutofit fontScale="92500"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新細明體" panose="02020500000000000000" pitchFamily="18" charset="-120"/>
              </a:rPr>
              <a:t>唱 詩</a:t>
            </a:r>
            <a:br>
              <a:rPr lang="en-US" altLang="zh-TW" sz="4800" b="1" dirty="0">
                <a:solidFill>
                  <a:srgbClr val="7030A0"/>
                </a:solidFill>
                <a:latin typeface="新細明體" panose="02020500000000000000" pitchFamily="18" charset="-120"/>
              </a:rPr>
            </a:br>
            <a:r>
              <a:rPr lang="zh-TW" altLang="en-US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cs typeface="Arial" panose="020B0604020202020204"/>
              </a:rPr>
              <a:t>讚美三一</a:t>
            </a:r>
            <a:r>
              <a:rPr lang="zh-HK" altLang="zh-HK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cs typeface="Arial" panose="020B0604020202020204"/>
              </a:rPr>
              <a:t>歌</a:t>
            </a:r>
            <a:br>
              <a:rPr lang="en-US" altLang="zh-TW" sz="6600" b="1" spc="25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cs typeface="Arial" panose="020B0604020202020204"/>
              </a:rPr>
            </a:br>
            <a:r>
              <a:rPr lang="zh-TW" altLang="zh-HK" sz="4000" b="1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（普頌</a:t>
            </a:r>
            <a:r>
              <a:rPr lang="en-US" altLang="zh-TW" sz="4000" b="1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6</a:t>
            </a:r>
            <a:r>
              <a:rPr lang="zh-TW" altLang="zh-HK" sz="4000" b="1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首）</a:t>
            </a:r>
            <a:endParaRPr lang="zh-HK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主啊！我在這裡】                                                                                         曲：陳奕羲  詞：梁嘉儀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聖靈敏感我心  傾聽祢聲音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DAEDEF">
                    <a:lumMod val="10000"/>
                  </a:srgbClr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主  我愛祢 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DAEDEF">
                    <a:lumMod val="10000"/>
                  </a:srgbClr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願投進祢胸懷</a:t>
            </a:r>
          </a:p>
        </p:txBody>
      </p:sp>
    </p:spTree>
    <p:extLst>
      <p:ext uri="{BB962C8B-B14F-4D97-AF65-F5344CB8AC3E}">
        <p14:creationId xmlns:p14="http://schemas.microsoft.com/office/powerpoint/2010/main" val="4183192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耶穌救贖我命 </a:t>
            </a:r>
            <a:r>
              <a:rPr kumimoji="1" lang="en-US" altLang="zh-TW" sz="7200" b="1" kern="12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 </a:t>
            </a: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高舉祢聖名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DAEDEF">
                    <a:lumMod val="10000"/>
                  </a:srgbClr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主  我愛祢 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DAEDEF">
                    <a:lumMod val="10000"/>
                  </a:srgbClr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我立志跟隨祢</a:t>
            </a:r>
          </a:p>
        </p:txBody>
      </p:sp>
      <p:sp>
        <p:nvSpPr>
          <p:cNvPr id="2" name="Google Shape;165;p22">
            <a:extLst>
              <a:ext uri="{FF2B5EF4-FFF2-40B4-BE49-F238E27FC236}">
                <a16:creationId xmlns:a16="http://schemas.microsoft.com/office/drawing/2014/main" id="{23C78213-115F-A98E-3BA1-3C58E3265CF9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主啊！我在這裡】                                                                                         曲：陳奕羲  詞：梁嘉儀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6873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/>
        </p:nvSpPr>
        <p:spPr>
          <a:xfrm>
            <a:off x="0" y="0"/>
            <a:ext cx="12192000" cy="40601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就讓我全心降服於祢 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DAEDEF">
                    <a:lumMod val="10000"/>
                  </a:srgbClr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改變我成為祢的用人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DAEDEF">
                    <a:lumMod val="10000"/>
                  </a:srgbClr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Google Shape;165;p22">
            <a:extLst>
              <a:ext uri="{FF2B5EF4-FFF2-40B4-BE49-F238E27FC236}">
                <a16:creationId xmlns:a16="http://schemas.microsoft.com/office/drawing/2014/main" id="{D6E39452-8B64-04F1-068E-ED5EBFD7A924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主啊！我在這裡】                                                                                         曲：陳奕羲  詞：梁嘉儀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5062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不再顧盼自守 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DAEDEF">
                    <a:lumMod val="10000"/>
                  </a:srgbClr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舉目向天觀看</a:t>
            </a:r>
          </a:p>
        </p:txBody>
      </p:sp>
      <p:sp>
        <p:nvSpPr>
          <p:cNvPr id="2" name="Google Shape;165;p22">
            <a:extLst>
              <a:ext uri="{FF2B5EF4-FFF2-40B4-BE49-F238E27FC236}">
                <a16:creationId xmlns:a16="http://schemas.microsoft.com/office/drawing/2014/main" id="{04A793DD-7C3A-7C04-DE24-E2AAF4AF64ED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主啊！我在這裡】                                                                                         曲：陳奕羲  詞：梁嘉儀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5092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0" y="385324"/>
            <a:ext cx="1217903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叫我如何回應祢大愛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DAEDEF">
                    <a:lumMod val="10000"/>
                  </a:srgbClr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今來到祢施恩座前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DAEDEF">
                    <a:lumMod val="10000"/>
                  </a:srgbClr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Google Shape;165;p22">
            <a:extLst>
              <a:ext uri="{FF2B5EF4-FFF2-40B4-BE49-F238E27FC236}">
                <a16:creationId xmlns:a16="http://schemas.microsoft.com/office/drawing/2014/main" id="{35903A39-B77C-64DF-900D-CF3D03852B30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主啊！我在這裡】                                                                                         曲：陳奕羲  詞：梁嘉儀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220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12969" y="385324"/>
            <a:ext cx="12166061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靜候祢的聲音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39700">
                  <a:srgbClr val="DAEDEF">
                    <a:lumMod val="10000"/>
                  </a:srgbClr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DAEDEF">
                      <a:lumMod val="10000"/>
                    </a:srgbClr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主啊  我在這裡</a:t>
            </a:r>
          </a:p>
        </p:txBody>
      </p:sp>
      <p:sp>
        <p:nvSpPr>
          <p:cNvPr id="2" name="Google Shape;165;p22">
            <a:extLst>
              <a:ext uri="{FF2B5EF4-FFF2-40B4-BE49-F238E27FC236}">
                <a16:creationId xmlns:a16="http://schemas.microsoft.com/office/drawing/2014/main" id="{F6394F49-8A29-5F82-2550-51B81959A47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主啊！我在這裡】                                                                                         曲：陳奕羲  詞：梁嘉儀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0916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92076"/>
            <a:ext cx="1723549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6000" dirty="0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讀經</a:t>
            </a:r>
            <a:endParaRPr lang="en-US" altLang="zh-TW" sz="6000" dirty="0">
              <a:ln w="3175"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Google Shape;269;p3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3802541"/>
              </p:ext>
            </p:extLst>
          </p:nvPr>
        </p:nvGraphicFramePr>
        <p:xfrm>
          <a:off x="0" y="2154442"/>
          <a:ext cx="11907754" cy="302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2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撒母耳記上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44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3 </a:t>
                      </a:r>
                      <a:r>
                        <a:rPr kumimoji="0" lang="zh-HK" altLang="en-US" sz="44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44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1 - 10 </a:t>
                      </a:r>
                      <a:r>
                        <a:rPr kumimoji="0" lang="zh-TW" altLang="en-US" sz="44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節</a:t>
                      </a:r>
                      <a:endParaRPr kumimoji="0" lang="zh-HK" altLang="en-US" sz="44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舊約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377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頁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哥林多前書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6 </a:t>
                      </a:r>
                      <a:r>
                        <a:rPr kumimoji="0" lang="zh-HK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12 - 20 </a:t>
                      </a:r>
                      <a:r>
                        <a:rPr kumimoji="0" lang="zh-TW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節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新約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254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約翰</a:t>
                      </a:r>
                      <a:r>
                        <a:rPr kumimoji="0" lang="zh-HK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福音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1 </a:t>
                      </a:r>
                      <a:r>
                        <a:rPr kumimoji="0" lang="zh-HK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43 - 51 </a:t>
                      </a:r>
                      <a:r>
                        <a:rPr kumimoji="0" lang="zh-TW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節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新約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140</a:t>
                      </a:r>
                      <a:endParaRPr kumimoji="0" lang="zh-HK" altLang="en-US" sz="4800" b="1" i="0" u="none" strike="noStrike" kern="1200" cap="none" spc="200" normalizeH="0" baseline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glow rad="127000">
                            <a:prstClr val="black"/>
                          </a:glo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4800" b="1" i="0" u="none" strike="noStrike" kern="1200" cap="none" spc="200" normalizeH="0" baseline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glow rad="127000">
                              <a:prstClr val="black"/>
                            </a:glo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/>
                        </a:rPr>
                        <a:t>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Google Shape;268;p34"/>
          <p:cNvSpPr txBox="1"/>
          <p:nvPr/>
        </p:nvSpPr>
        <p:spPr>
          <a:xfrm>
            <a:off x="0" y="1159074"/>
            <a:ext cx="11733615" cy="9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Tx/>
              <a:buFontTx/>
              <a:buNone/>
            </a:pPr>
            <a:r>
              <a:rPr lang="zh-TW" altLang="en-US" sz="5400" b="1" kern="1200" dirty="0">
                <a:solidFill>
                  <a:schemeClr val="tx1"/>
                </a:solidFill>
              </a:rPr>
              <a:t>經文主題</a:t>
            </a:r>
            <a:r>
              <a:rPr lang="en-US" altLang="zh-TW" sz="5400" b="1" kern="1200" dirty="0">
                <a:solidFill>
                  <a:schemeClr val="tx1"/>
                </a:solidFill>
              </a:rPr>
              <a:t>︰</a:t>
            </a:r>
            <a:r>
              <a:rPr lang="zh-TW" altLang="en-US" sz="5400" b="1" kern="1200" dirty="0">
                <a:solidFill>
                  <a:schemeClr val="tx1"/>
                </a:solidFill>
              </a:rPr>
              <a:t>辨識主旨  回應上帝</a:t>
            </a:r>
            <a:endParaRPr sz="54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1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8185" y="231648"/>
            <a:ext cx="11775632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撒母耳記上</a:t>
            </a:r>
            <a:r>
              <a:rPr lang="en-US" altLang="zh-TW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en-US" altLang="zh-TW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舊約</a:t>
            </a:r>
            <a:r>
              <a:rPr lang="en-US" altLang="zh-TW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377</a:t>
            </a:r>
            <a:r>
              <a:rPr lang="zh-TW" altLang="en-US" sz="4400" b="1" kern="1200" spc="20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6600" b="1" kern="1200" dirty="0">
              <a:solidFill>
                <a:schemeClr val="tx1"/>
              </a:solidFill>
            </a:endParaRPr>
          </a:p>
        </p:txBody>
      </p:sp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6600" b="1" kern="1200" baseline="30000" dirty="0">
                <a:solidFill>
                  <a:schemeClr val="tx1"/>
                </a:solidFill>
              </a:rPr>
              <a:t>1</a:t>
            </a:r>
            <a:r>
              <a:rPr lang="zh-TW" altLang="en-US" sz="6600" b="1" kern="1200" dirty="0">
                <a:solidFill>
                  <a:schemeClr val="tx1"/>
                </a:solidFill>
              </a:rPr>
              <a:t>那孩子撒母耳在以利面前事奉耶和華。在那些日子，耶和華的言語稀少，不常有異象。</a:t>
            </a:r>
          </a:p>
        </p:txBody>
      </p:sp>
    </p:spTree>
    <p:extLst>
      <p:ext uri="{BB962C8B-B14F-4D97-AF65-F5344CB8AC3E}">
        <p14:creationId xmlns:p14="http://schemas.microsoft.com/office/powerpoint/2010/main" val="2218961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6600" b="1" kern="1200" baseline="30000" dirty="0">
                <a:solidFill>
                  <a:schemeClr val="tx1"/>
                </a:solidFill>
              </a:rPr>
              <a:t>2</a:t>
            </a:r>
            <a:r>
              <a:rPr lang="zh-TW" altLang="en-US" sz="6600" b="1" kern="1200" dirty="0">
                <a:solidFill>
                  <a:schemeClr val="tx1"/>
                </a:solidFill>
              </a:rPr>
              <a:t>那時，以利在自己的地方</a:t>
            </a:r>
            <a:br>
              <a:rPr lang="en-AU" altLang="zh-TW" sz="6600" b="1" kern="1200" dirty="0">
                <a:solidFill>
                  <a:schemeClr val="tx1"/>
                </a:solidFill>
              </a:rPr>
            </a:br>
            <a:r>
              <a:rPr lang="zh-TW" altLang="en-US" sz="6600" b="1" kern="1200" dirty="0">
                <a:solidFill>
                  <a:schemeClr val="tx1"/>
                </a:solidFill>
              </a:rPr>
              <a:t>睡覺；他眼目開始昏花，不能看見。</a:t>
            </a:r>
            <a:r>
              <a:rPr lang="en-US" altLang="zh-TW" sz="6600" b="1" kern="1200" baseline="30000" dirty="0">
                <a:solidFill>
                  <a:schemeClr val="tx1"/>
                </a:solidFill>
              </a:rPr>
              <a:t>3</a:t>
            </a:r>
            <a:r>
              <a:rPr lang="zh-TW" altLang="en-US" sz="6600" b="1" kern="1200" dirty="0">
                <a:solidFill>
                  <a:schemeClr val="tx1"/>
                </a:solidFill>
              </a:rPr>
              <a:t>上帝的燈還沒有熄滅，撒母耳睡在耶和華的殿內，</a:t>
            </a:r>
            <a:br>
              <a:rPr lang="en-AU" altLang="zh-TW" sz="6600" b="1" kern="1200" dirty="0">
                <a:solidFill>
                  <a:schemeClr val="tx1"/>
                </a:solidFill>
              </a:rPr>
            </a:br>
            <a:endParaRPr lang="en-AU" altLang="zh-TW" sz="66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6600" b="1" kern="1200" dirty="0">
                <a:solidFill>
                  <a:schemeClr val="tx1"/>
                </a:solidFill>
              </a:rPr>
              <a:t>上帝的約櫃就在那裏。</a:t>
            </a:r>
            <a:r>
              <a:rPr lang="en-US" altLang="zh-TW" sz="6600" b="1" kern="1200" baseline="30000" dirty="0">
                <a:solidFill>
                  <a:schemeClr val="tx1"/>
                </a:solidFill>
              </a:rPr>
              <a:t>4</a:t>
            </a:r>
            <a:r>
              <a:rPr lang="zh-TW" altLang="en-US" sz="6600" b="1" kern="1200" dirty="0">
                <a:solidFill>
                  <a:schemeClr val="tx1"/>
                </a:solidFill>
              </a:rPr>
              <a:t>耶和華呼喚撒母耳，撒母耳說：</a:t>
            </a:r>
            <a:br>
              <a:rPr lang="en-AU" altLang="zh-TW" sz="6600" b="1" kern="1200" dirty="0">
                <a:solidFill>
                  <a:schemeClr val="tx1"/>
                </a:solidFill>
              </a:rPr>
            </a:br>
            <a:r>
              <a:rPr lang="zh-TW" altLang="en-US" sz="6600" b="1" kern="1200" dirty="0">
                <a:solidFill>
                  <a:schemeClr val="tx1"/>
                </a:solidFill>
              </a:rPr>
              <a:t>「我在這裏！」</a:t>
            </a:r>
          </a:p>
        </p:txBody>
      </p:sp>
    </p:spTree>
    <p:extLst>
      <p:ext uri="{BB962C8B-B14F-4D97-AF65-F5344CB8AC3E}">
        <p14:creationId xmlns:p14="http://schemas.microsoft.com/office/powerpoint/2010/main" val="210981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3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1. </a:t>
            </a:r>
            <a:r>
              <a:rPr lang="zh-TW" altLang="zh-HK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讚美上主，創造羣山，</a:t>
            </a:r>
            <a:b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zh-HK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讚美上主，灌注百川，</a:t>
            </a:r>
            <a:br>
              <a:rPr lang="en-US" altLang="zh-HK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HK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zh-HK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讚美上主，裝飾空間，</a:t>
            </a:r>
            <a:b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zh-HK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日月交輝，明星萬點。</a:t>
            </a:r>
          </a:p>
        </p:txBody>
      </p:sp>
    </p:spTree>
    <p:extLst>
      <p:ext uri="{BB962C8B-B14F-4D97-AF65-F5344CB8AC3E}">
        <p14:creationId xmlns:p14="http://schemas.microsoft.com/office/powerpoint/2010/main" val="31286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6600" b="1" kern="1200" baseline="30000" dirty="0">
                <a:solidFill>
                  <a:schemeClr val="tx1"/>
                </a:solidFill>
              </a:rPr>
              <a:t>5</a:t>
            </a:r>
            <a:r>
              <a:rPr lang="zh-TW" altLang="en-US" sz="6600" b="1" kern="1200" dirty="0">
                <a:solidFill>
                  <a:schemeClr val="tx1"/>
                </a:solidFill>
              </a:rPr>
              <a:t>他跑到以利那裏，說：「你叫我嗎？我在這裏。」以利說：「我沒有叫你，回去睡吧。」他就回去睡了。</a:t>
            </a:r>
          </a:p>
        </p:txBody>
      </p:sp>
    </p:spTree>
    <p:extLst>
      <p:ext uri="{BB962C8B-B14F-4D97-AF65-F5344CB8AC3E}">
        <p14:creationId xmlns:p14="http://schemas.microsoft.com/office/powerpoint/2010/main" val="2717089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6600" b="1" kern="1200" baseline="30000" dirty="0">
                <a:solidFill>
                  <a:schemeClr val="tx1"/>
                </a:solidFill>
              </a:rPr>
              <a:t>6</a:t>
            </a:r>
            <a:r>
              <a:rPr lang="zh-TW" altLang="en-US" sz="6600" b="1" kern="1200" dirty="0">
                <a:solidFill>
                  <a:schemeClr val="tx1"/>
                </a:solidFill>
              </a:rPr>
              <a:t>耶和華又呼喚撒母耳。撒母耳起來，到以利那裏，說：</a:t>
            </a:r>
            <a:br>
              <a:rPr lang="en-AU" altLang="zh-TW" sz="6600" b="1" kern="1200" dirty="0">
                <a:solidFill>
                  <a:schemeClr val="tx1"/>
                </a:solidFill>
              </a:rPr>
            </a:br>
            <a:r>
              <a:rPr lang="zh-TW" altLang="en-US" sz="6600" b="1" kern="1200" dirty="0">
                <a:solidFill>
                  <a:schemeClr val="tx1"/>
                </a:solidFill>
              </a:rPr>
              <a:t>「你叫我嗎？我在這裏。」</a:t>
            </a:r>
          </a:p>
        </p:txBody>
      </p:sp>
    </p:spTree>
    <p:extLst>
      <p:ext uri="{BB962C8B-B14F-4D97-AF65-F5344CB8AC3E}">
        <p14:creationId xmlns:p14="http://schemas.microsoft.com/office/powerpoint/2010/main" val="1044733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6600" b="1" kern="1200" dirty="0">
                <a:solidFill>
                  <a:schemeClr val="tx1"/>
                </a:solidFill>
              </a:rPr>
              <a:t>以利說</a:t>
            </a:r>
            <a:r>
              <a:rPr lang="zh-TW" altLang="en-US" sz="5400" b="1" kern="1200" dirty="0">
                <a:solidFill>
                  <a:schemeClr val="tx1"/>
                </a:solidFill>
              </a:rPr>
              <a:t>：</a:t>
            </a:r>
            <a:r>
              <a:rPr lang="zh-TW" altLang="en-US" sz="6600" b="1" kern="1200" dirty="0">
                <a:solidFill>
                  <a:schemeClr val="tx1"/>
                </a:solidFill>
              </a:rPr>
              <a:t>「我兒，我沒有叫你，回去睡吧。」</a:t>
            </a:r>
            <a:r>
              <a:rPr lang="en-US" altLang="zh-TW" sz="6600" b="1" kern="1200" baseline="30000" dirty="0">
                <a:solidFill>
                  <a:schemeClr val="tx1"/>
                </a:solidFill>
              </a:rPr>
              <a:t>7</a:t>
            </a:r>
            <a:r>
              <a:rPr lang="zh-TW" altLang="en-US" sz="6600" b="1" kern="1200" dirty="0">
                <a:solidFill>
                  <a:schemeClr val="tx1"/>
                </a:solidFill>
              </a:rPr>
              <a:t>那時撒母耳還未認識耶和華，耶和華的話也</a:t>
            </a:r>
            <a:br>
              <a:rPr lang="en-AU" altLang="zh-TW" sz="6600" b="1" kern="1200" dirty="0">
                <a:solidFill>
                  <a:schemeClr val="tx1"/>
                </a:solidFill>
              </a:rPr>
            </a:br>
            <a:r>
              <a:rPr lang="zh-TW" altLang="en-US" sz="6600" b="1" kern="1200" dirty="0">
                <a:solidFill>
                  <a:schemeClr val="tx1"/>
                </a:solidFill>
              </a:rPr>
              <a:t>未曾向他啟示。</a:t>
            </a:r>
          </a:p>
        </p:txBody>
      </p:sp>
    </p:spTree>
    <p:extLst>
      <p:ext uri="{BB962C8B-B14F-4D97-AF65-F5344CB8AC3E}">
        <p14:creationId xmlns:p14="http://schemas.microsoft.com/office/powerpoint/2010/main" val="2703077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6600" b="1" kern="1200" baseline="30000" dirty="0">
                <a:solidFill>
                  <a:schemeClr val="tx1"/>
                </a:solidFill>
              </a:rPr>
              <a:t>8</a:t>
            </a:r>
            <a:r>
              <a:rPr lang="zh-TW" altLang="en-US" sz="6600" b="1" kern="1200" dirty="0">
                <a:solidFill>
                  <a:schemeClr val="tx1"/>
                </a:solidFill>
              </a:rPr>
              <a:t>耶和華第三次再呼喚撒母耳。撒母耳起來，到以利那裏，</a:t>
            </a:r>
            <a:br>
              <a:rPr lang="en-AU" altLang="zh-TW" sz="6600" b="1" kern="1200" dirty="0">
                <a:solidFill>
                  <a:schemeClr val="tx1"/>
                </a:solidFill>
              </a:rPr>
            </a:br>
            <a:r>
              <a:rPr lang="zh-TW" altLang="en-US" sz="6600" b="1" kern="1200" dirty="0">
                <a:solidFill>
                  <a:schemeClr val="tx1"/>
                </a:solidFill>
              </a:rPr>
              <a:t>說</a:t>
            </a:r>
            <a:r>
              <a:rPr lang="zh-TW" altLang="en-US" sz="5400" b="1" kern="1200" dirty="0">
                <a:solidFill>
                  <a:schemeClr val="tx1"/>
                </a:solidFill>
              </a:rPr>
              <a:t>：</a:t>
            </a:r>
            <a:r>
              <a:rPr lang="zh-TW" altLang="en-US" sz="6600" b="1" kern="1200" dirty="0">
                <a:solidFill>
                  <a:schemeClr val="tx1"/>
                </a:solidFill>
              </a:rPr>
              <a:t>「你叫我嗎？我在這裏。」</a:t>
            </a:r>
          </a:p>
        </p:txBody>
      </p:sp>
    </p:spTree>
    <p:extLst>
      <p:ext uri="{BB962C8B-B14F-4D97-AF65-F5344CB8AC3E}">
        <p14:creationId xmlns:p14="http://schemas.microsoft.com/office/powerpoint/2010/main" val="2877926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6600" b="1" kern="1200" dirty="0">
                <a:solidFill>
                  <a:schemeClr val="tx1"/>
                </a:solidFill>
              </a:rPr>
              <a:t>以利才明白是耶和華呼喚這小孩。</a:t>
            </a:r>
            <a:r>
              <a:rPr lang="en-US" altLang="zh-TW" sz="6600" b="1" kern="1200" baseline="30000" dirty="0">
                <a:solidFill>
                  <a:schemeClr val="tx1"/>
                </a:solidFill>
              </a:rPr>
              <a:t>9</a:t>
            </a:r>
            <a:r>
              <a:rPr lang="zh-TW" altLang="en-US" sz="6600" b="1" kern="1200" dirty="0">
                <a:solidFill>
                  <a:schemeClr val="tx1"/>
                </a:solidFill>
              </a:rPr>
              <a:t>以利對撒母耳說：</a:t>
            </a:r>
            <a:br>
              <a:rPr lang="en-AU" altLang="zh-TW" sz="6600" b="1" kern="1200" dirty="0">
                <a:solidFill>
                  <a:schemeClr val="tx1"/>
                </a:solidFill>
              </a:rPr>
            </a:br>
            <a:r>
              <a:rPr lang="zh-TW" altLang="en-US" sz="6600" b="1" kern="1200" dirty="0">
                <a:solidFill>
                  <a:schemeClr val="tx1"/>
                </a:solidFill>
              </a:rPr>
              <a:t>「你回去睡吧。他若再叫你，</a:t>
            </a:r>
          </a:p>
        </p:txBody>
      </p:sp>
    </p:spTree>
    <p:extLst>
      <p:ext uri="{BB962C8B-B14F-4D97-AF65-F5344CB8AC3E}">
        <p14:creationId xmlns:p14="http://schemas.microsoft.com/office/powerpoint/2010/main" val="2971733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6600" b="1" kern="1200" dirty="0">
                <a:solidFill>
                  <a:schemeClr val="tx1"/>
                </a:solidFill>
              </a:rPr>
              <a:t>你就說：</a:t>
            </a:r>
            <a:r>
              <a:rPr lang="en-US" altLang="zh-TW" sz="6600" b="1" kern="1200" dirty="0">
                <a:solidFill>
                  <a:schemeClr val="tx1"/>
                </a:solidFill>
              </a:rPr>
              <a:t>『</a:t>
            </a:r>
            <a:r>
              <a:rPr lang="zh-TW" altLang="en-US" sz="6600" b="1" kern="1200" dirty="0">
                <a:solidFill>
                  <a:schemeClr val="tx1"/>
                </a:solidFill>
              </a:rPr>
              <a:t>耶和華啊，請說，僕人敬聽！</a:t>
            </a:r>
            <a:r>
              <a:rPr lang="en-US" altLang="zh-TW" sz="6600" b="1" kern="1200" dirty="0">
                <a:solidFill>
                  <a:schemeClr val="tx1"/>
                </a:solidFill>
              </a:rPr>
              <a:t>』</a:t>
            </a:r>
            <a:r>
              <a:rPr lang="zh-TW" altLang="en-US" sz="6600" b="1" kern="1200" dirty="0">
                <a:solidFill>
                  <a:schemeClr val="tx1"/>
                </a:solidFill>
              </a:rPr>
              <a:t>」撒母耳就</a:t>
            </a:r>
            <a:br>
              <a:rPr lang="en-AU" altLang="zh-TW" sz="6600" b="1" kern="1200" dirty="0">
                <a:solidFill>
                  <a:schemeClr val="tx1"/>
                </a:solidFill>
              </a:rPr>
            </a:br>
            <a:r>
              <a:rPr lang="zh-TW" altLang="en-US" sz="6600" b="1" kern="1200" dirty="0">
                <a:solidFill>
                  <a:schemeClr val="tx1"/>
                </a:solidFill>
              </a:rPr>
              <a:t>回去，仍睡在原處。</a:t>
            </a:r>
          </a:p>
        </p:txBody>
      </p:sp>
    </p:spTree>
    <p:extLst>
      <p:ext uri="{BB962C8B-B14F-4D97-AF65-F5344CB8AC3E}">
        <p14:creationId xmlns:p14="http://schemas.microsoft.com/office/powerpoint/2010/main" val="267953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6600" b="1" kern="1200" baseline="30000" dirty="0">
                <a:solidFill>
                  <a:schemeClr val="tx1"/>
                </a:solidFill>
              </a:rPr>
              <a:t>10</a:t>
            </a:r>
            <a:r>
              <a:rPr lang="zh-TW" altLang="en-US" sz="6600" b="1" kern="1200" dirty="0">
                <a:solidFill>
                  <a:schemeClr val="tx1"/>
                </a:solidFill>
              </a:rPr>
              <a:t>耶和華來站著，像前幾次</a:t>
            </a:r>
            <a:br>
              <a:rPr lang="en-AU" altLang="zh-TW" sz="6600" b="1" kern="1200" dirty="0">
                <a:solidFill>
                  <a:schemeClr val="tx1"/>
                </a:solidFill>
              </a:rPr>
            </a:br>
            <a:r>
              <a:rPr lang="zh-TW" altLang="en-US" sz="6600" b="1" kern="1200" dirty="0">
                <a:solidFill>
                  <a:schemeClr val="tx1"/>
                </a:solidFill>
              </a:rPr>
              <a:t>呼喚：「撒母耳！撒母耳！」撒母耳說：「請說，僕人</a:t>
            </a:r>
            <a:br>
              <a:rPr lang="en-AU" altLang="zh-TW" sz="6600" b="1" kern="1200" dirty="0">
                <a:solidFill>
                  <a:schemeClr val="tx1"/>
                </a:solidFill>
              </a:rPr>
            </a:br>
            <a:r>
              <a:rPr lang="zh-TW" altLang="en-US" sz="6600" b="1" kern="1200" dirty="0">
                <a:solidFill>
                  <a:schemeClr val="tx1"/>
                </a:solidFill>
              </a:rPr>
              <a:t>敬聽！」</a:t>
            </a:r>
          </a:p>
        </p:txBody>
      </p:sp>
    </p:spTree>
    <p:extLst>
      <p:ext uri="{BB962C8B-B14F-4D97-AF65-F5344CB8AC3E}">
        <p14:creationId xmlns:p14="http://schemas.microsoft.com/office/powerpoint/2010/main" val="2589485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8185" y="231648"/>
            <a:ext cx="11775632" cy="78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哥林多前書 </a:t>
            </a:r>
            <a:r>
              <a:rPr kumimoji="0" lang="en-US" altLang="zh-TW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6</a:t>
            </a: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：</a:t>
            </a:r>
            <a:r>
              <a:rPr kumimoji="0" lang="en-US" altLang="zh-TW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12</a:t>
            </a: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zh-TW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–</a:t>
            </a: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zh-TW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20</a:t>
            </a: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 節  新約</a:t>
            </a:r>
            <a:r>
              <a:rPr kumimoji="0" lang="en-US" altLang="zh-TW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254</a:t>
            </a: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頁</a:t>
            </a:r>
          </a:p>
        </p:txBody>
      </p:sp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12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「凡事我都可行」，但不是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凡事都有益處。「凡事我都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可行」，但無論哪一件，我都不受它的轄制。</a:t>
            </a:r>
          </a:p>
        </p:txBody>
      </p:sp>
    </p:spTree>
    <p:extLst>
      <p:ext uri="{BB962C8B-B14F-4D97-AF65-F5344CB8AC3E}">
        <p14:creationId xmlns:p14="http://schemas.microsoft.com/office/powerpoint/2010/main" val="3688663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13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「食物是為肚腹，肚腹是為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食物」；但上帝要使這兩樣都毀壞。身體不是為淫亂，而是為主；主也是為身體。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zh-TW" altLang="en-US" sz="66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6504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14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上帝已經使主復活，也要用</a:t>
            </a:r>
            <a:br>
              <a:rPr kumimoji="0" lang="en-US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他自己的能力使我們復活。</a:t>
            </a:r>
            <a:br>
              <a:rPr kumimoji="0" lang="en-US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15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你們豈不知道你們的身體</a:t>
            </a:r>
            <a:br>
              <a:rPr kumimoji="0" lang="en-US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是基督的肢體嗎？</a:t>
            </a:r>
          </a:p>
        </p:txBody>
      </p:sp>
    </p:spTree>
    <p:extLst>
      <p:ext uri="{BB962C8B-B14F-4D97-AF65-F5344CB8AC3E}">
        <p14:creationId xmlns:p14="http://schemas.microsoft.com/office/powerpoint/2010/main" val="204931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4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2. 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讚美上主，喚醒黎明，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晨光燦爛，照耀萬靈，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讚美上主，安排夜景，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如垂帳幕，護我安寢。</a:t>
            </a:r>
          </a:p>
        </p:txBody>
      </p:sp>
    </p:spTree>
    <p:extLst>
      <p:ext uri="{BB962C8B-B14F-4D97-AF65-F5344CB8AC3E}">
        <p14:creationId xmlns:p14="http://schemas.microsoft.com/office/powerpoint/2010/main" val="35975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我可以把基督的肢體作為娼妓的肢體嗎？絕對不可！</a:t>
            </a: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16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你們</a:t>
            </a:r>
            <a:br>
              <a:rPr kumimoji="0" lang="en-US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豈不知道與娼妓苟合的，就是與她成為一體嗎？</a:t>
            </a:r>
          </a:p>
        </p:txBody>
      </p:sp>
    </p:spTree>
    <p:extLst>
      <p:ext uri="{BB962C8B-B14F-4D97-AF65-F5344CB8AC3E}">
        <p14:creationId xmlns:p14="http://schemas.microsoft.com/office/powerpoint/2010/main" val="729565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因為主說：「二人要成為</a:t>
            </a:r>
            <a:br>
              <a:rPr kumimoji="0" lang="en-US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一體。」</a:t>
            </a: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17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但與主聯合的，就是與主成為一靈。</a:t>
            </a:r>
          </a:p>
        </p:txBody>
      </p:sp>
    </p:spTree>
    <p:extLst>
      <p:ext uri="{BB962C8B-B14F-4D97-AF65-F5344CB8AC3E}">
        <p14:creationId xmlns:p14="http://schemas.microsoft.com/office/powerpoint/2010/main" val="3444310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18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你們要遠避淫行。人所犯的，無論甚麼罪，都在身體以外；惟有行淫的，是得罪自己的</a:t>
            </a:r>
            <a:br>
              <a:rPr kumimoji="0" lang="en-US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身體。</a:t>
            </a:r>
          </a:p>
        </p:txBody>
      </p:sp>
    </p:spTree>
    <p:extLst>
      <p:ext uri="{BB962C8B-B14F-4D97-AF65-F5344CB8AC3E}">
        <p14:creationId xmlns:p14="http://schemas.microsoft.com/office/powerpoint/2010/main" val="2537267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19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你們豈不知道你們的身體</a:t>
            </a:r>
            <a:br>
              <a:rPr kumimoji="0" lang="en-US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是聖靈的殿嗎？這聖靈是從</a:t>
            </a:r>
            <a:br>
              <a:rPr kumimoji="0" lang="en-US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上帝而來，住在你們裏面的。而且你們不是屬自己的人，</a:t>
            </a:r>
          </a:p>
        </p:txBody>
      </p:sp>
    </p:spTree>
    <p:extLst>
      <p:ext uri="{BB962C8B-B14F-4D97-AF65-F5344CB8AC3E}">
        <p14:creationId xmlns:p14="http://schemas.microsoft.com/office/powerpoint/2010/main" val="2328816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20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因為你們是重價買來的。所以，要在你們的身體上榮耀上帝。</a:t>
            </a:r>
          </a:p>
        </p:txBody>
      </p:sp>
    </p:spTree>
    <p:extLst>
      <p:ext uri="{BB962C8B-B14F-4D97-AF65-F5344CB8AC3E}">
        <p14:creationId xmlns:p14="http://schemas.microsoft.com/office/powerpoint/2010/main" val="130214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8185" y="231648"/>
            <a:ext cx="11775632" cy="78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約翰福音</a:t>
            </a:r>
            <a:r>
              <a:rPr kumimoji="0" lang="en-US" altLang="zh-TW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 1</a:t>
            </a: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：</a:t>
            </a:r>
            <a:r>
              <a:rPr kumimoji="0" lang="en-US" altLang="zh-TW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43</a:t>
            </a: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zh-TW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–</a:t>
            </a: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zh-TW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51</a:t>
            </a: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 節  新約</a:t>
            </a:r>
            <a:r>
              <a:rPr kumimoji="0" lang="en-US" altLang="zh-TW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140</a:t>
            </a:r>
            <a:r>
              <a:rPr kumimoji="0" lang="zh-TW" altLang="en-US" sz="4400" b="1" i="0" u="none" strike="noStrike" kern="1200" cap="none" spc="200" normalizeH="0" baseline="0" noProof="0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頁</a:t>
            </a:r>
          </a:p>
        </p:txBody>
      </p:sp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43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又過了一天，耶穌想要往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加利利去。他找到腓力，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就對他說：「來跟從我！」</a:t>
            </a:r>
          </a:p>
        </p:txBody>
      </p:sp>
    </p:spTree>
    <p:extLst>
      <p:ext uri="{BB962C8B-B14F-4D97-AF65-F5344CB8AC3E}">
        <p14:creationId xmlns:p14="http://schemas.microsoft.com/office/powerpoint/2010/main" val="3313406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44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這腓力是伯賽大人，是安得烈和彼得的同鄉。</a:t>
            </a: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45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腓力找到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拿但業，對他說：「摩西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在律法書上所寫的，</a:t>
            </a:r>
          </a:p>
        </p:txBody>
      </p:sp>
    </p:spTree>
    <p:extLst>
      <p:ext uri="{BB962C8B-B14F-4D97-AF65-F5344CB8AC3E}">
        <p14:creationId xmlns:p14="http://schemas.microsoft.com/office/powerpoint/2010/main" val="2802680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和眾先知所記的那一位，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我們遇見了，就是約瑟的兒子拿撒勒人耶穌。」</a:t>
            </a:r>
          </a:p>
        </p:txBody>
      </p:sp>
    </p:spTree>
    <p:extLst>
      <p:ext uri="{BB962C8B-B14F-4D97-AF65-F5344CB8AC3E}">
        <p14:creationId xmlns:p14="http://schemas.microsoft.com/office/powerpoint/2010/main" val="1459671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46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拿但業對他說：「拿撒勒還能出甚麼好的嗎？」腓力說：「你來看。」</a:t>
            </a:r>
          </a:p>
        </p:txBody>
      </p:sp>
    </p:spTree>
    <p:extLst>
      <p:ext uri="{BB962C8B-B14F-4D97-AF65-F5344CB8AC3E}">
        <p14:creationId xmlns:p14="http://schemas.microsoft.com/office/powerpoint/2010/main" val="3598518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47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耶穌看見拿但業向他走來，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就論到他說：「看哪，這真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是個以色列人！他心裏是沒有詭詐的。」</a:t>
            </a:r>
          </a:p>
        </p:txBody>
      </p:sp>
    </p:spTree>
    <p:extLst>
      <p:ext uri="{BB962C8B-B14F-4D97-AF65-F5344CB8AC3E}">
        <p14:creationId xmlns:p14="http://schemas.microsoft.com/office/powerpoint/2010/main" val="370545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5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3. 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讚美上主，大哉宏恩，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差遣聖子，賞賜生命，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使我長夜    變成白晝，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使我黑暗    變成光明。</a:t>
            </a:r>
          </a:p>
        </p:txBody>
      </p:sp>
    </p:spTree>
    <p:extLst>
      <p:ext uri="{BB962C8B-B14F-4D97-AF65-F5344CB8AC3E}">
        <p14:creationId xmlns:p14="http://schemas.microsoft.com/office/powerpoint/2010/main" val="26001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48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拿但業對耶穌說：「你從哪裏認識我的？」耶穌回答他說：「腓力還沒有呼喚你，</a:t>
            </a:r>
          </a:p>
        </p:txBody>
      </p:sp>
    </p:spTree>
    <p:extLst>
      <p:ext uri="{BB962C8B-B14F-4D97-AF65-F5344CB8AC3E}">
        <p14:creationId xmlns:p14="http://schemas.microsoft.com/office/powerpoint/2010/main" val="40233612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你在無花果樹底下，我就看見你了。」</a:t>
            </a: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49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拿但業回答他：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「拉比！你是上帝的兒子，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你是以色列的王。」</a:t>
            </a:r>
          </a:p>
        </p:txBody>
      </p:sp>
    </p:spTree>
    <p:extLst>
      <p:ext uri="{BB962C8B-B14F-4D97-AF65-F5344CB8AC3E}">
        <p14:creationId xmlns:p14="http://schemas.microsoft.com/office/powerpoint/2010/main" val="1349274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50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耶穌回答他說：「因為我說在無花果樹底下看見你，你就信嗎？你將看見比這些更大的事呢！」</a:t>
            </a:r>
          </a:p>
        </p:txBody>
      </p:sp>
    </p:spTree>
    <p:extLst>
      <p:ext uri="{BB962C8B-B14F-4D97-AF65-F5344CB8AC3E}">
        <p14:creationId xmlns:p14="http://schemas.microsoft.com/office/powerpoint/2010/main" val="2178960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4FDC2CB-DA9C-FC7F-B07D-32F28A45E2FE}"/>
              </a:ext>
            </a:extLst>
          </p:cNvPr>
          <p:cNvSpPr/>
          <p:nvPr/>
        </p:nvSpPr>
        <p:spPr>
          <a:xfrm>
            <a:off x="208184" y="1011862"/>
            <a:ext cx="11775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51</a:t>
            </a: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他又說：「我實實在在地告訴你們，你們將要看見天開了，上帝的使者在人子身上，</a:t>
            </a:r>
            <a:br>
              <a:rPr kumimoji="0" lang="en-AU" altLang="zh-TW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zh-TW" alt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上去下來。」</a:t>
            </a:r>
          </a:p>
        </p:txBody>
      </p:sp>
    </p:spTree>
    <p:extLst>
      <p:ext uri="{BB962C8B-B14F-4D97-AF65-F5344CB8AC3E}">
        <p14:creationId xmlns:p14="http://schemas.microsoft.com/office/powerpoint/2010/main" val="32653270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/>
          <p:nvPr/>
        </p:nvSpPr>
        <p:spPr>
          <a:xfrm>
            <a:off x="86633" y="539812"/>
            <a:ext cx="12105367" cy="472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獻 詩</a:t>
            </a:r>
            <a:endParaRPr kumimoji="1"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一 切 全 獻 上</a:t>
            </a:r>
            <a:endParaRPr kumimoji="1" lang="en-AU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60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詩 班</a:t>
            </a:r>
            <a:endParaRPr kumimoji="1" lang="en-US" altLang="zh-HK" sz="60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r>
              <a:rPr kumimoji="1" lang="en-US" altLang="zh-HK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 </a:t>
            </a:r>
            <a:endParaRPr kumimoji="1" lang="zh-TW" altLang="zh-HK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  <p:sp>
        <p:nvSpPr>
          <p:cNvPr id="276" name="Google Shape;276;p35"/>
          <p:cNvSpPr/>
          <p:nvPr/>
        </p:nvSpPr>
        <p:spPr>
          <a:xfrm>
            <a:off x="436233" y="3185700"/>
            <a:ext cx="11492800" cy="1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endParaRPr sz="96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3280293" y="5265433"/>
            <a:ext cx="6337200" cy="1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/>
          <p:nvPr/>
        </p:nvSpPr>
        <p:spPr>
          <a:xfrm>
            <a:off x="0" y="763609"/>
            <a:ext cx="12192000" cy="110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5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5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講道</a:t>
            </a:r>
          </a:p>
        </p:txBody>
      </p:sp>
      <p:sp>
        <p:nvSpPr>
          <p:cNvPr id="276" name="Google Shape;276;p35"/>
          <p:cNvSpPr/>
          <p:nvPr/>
        </p:nvSpPr>
        <p:spPr>
          <a:xfrm>
            <a:off x="436233" y="3185700"/>
            <a:ext cx="11492800" cy="1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endParaRPr sz="9600" b="1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3280293" y="5265433"/>
            <a:ext cx="6337200" cy="1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13283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5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王家輝</a:t>
            </a:r>
            <a:r>
              <a:rPr lang="zh-CN" altLang="en-US" sz="5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牧師</a:t>
            </a:r>
            <a:r>
              <a:rPr lang="en-US" altLang="zh-CN" sz="5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endParaRPr lang="zh-HK" altLang="en-US" sz="5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232100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b="1" kern="1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辨 認 主 旨 </a:t>
            </a:r>
            <a:r>
              <a:rPr kumimoji="1" lang="en-US" altLang="zh-TW" sz="6600" b="1" kern="1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 </a:t>
            </a:r>
            <a:r>
              <a:rPr kumimoji="1" lang="zh-TW" altLang="en-US" sz="6600" b="1" kern="1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回 應 上 帝</a:t>
            </a:r>
            <a:endParaRPr kumimoji="1" lang="zh-HK" altLang="en-US" sz="6600" b="1" kern="12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534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所有美善力量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】                                		                                  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曲／詞：方文聰    玻璃海樂團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0" y="941181"/>
            <a:ext cx="12192000" cy="261640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所有美善力量  在環繞我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一切美善力量  是我幫助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/>
        </p:nvSpPr>
        <p:spPr>
          <a:xfrm>
            <a:off x="0" y="941181"/>
            <a:ext cx="12192000" cy="261640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面對著狂魔  面對著邪惡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縱然被打倒  卻不至死去</a:t>
            </a:r>
          </a:p>
        </p:txBody>
      </p:sp>
      <p:sp>
        <p:nvSpPr>
          <p:cNvPr id="2" name="Google Shape;284;p36">
            <a:extLst>
              <a:ext uri="{FF2B5EF4-FFF2-40B4-BE49-F238E27FC236}">
                <a16:creationId xmlns:a16="http://schemas.microsoft.com/office/drawing/2014/main" id="{8FDEB9D9-A2A1-9D28-0863-FB03287F5C32}"/>
              </a:ext>
            </a:extLst>
          </p:cNvPr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所有美善力量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】                                		                                  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曲／詞：方文聰    玻璃海樂團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172798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/>
        </p:nvSpPr>
        <p:spPr>
          <a:xfrm>
            <a:off x="0" y="941181"/>
            <a:ext cx="12192000" cy="261640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賜我美善力量</a:t>
            </a:r>
            <a:endParaRPr kumimoji="0" lang="en-AU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服侍這個世代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效法基督  走到受壓者身旁</a:t>
            </a:r>
          </a:p>
        </p:txBody>
      </p:sp>
      <p:sp>
        <p:nvSpPr>
          <p:cNvPr id="2" name="Google Shape;284;p36">
            <a:extLst>
              <a:ext uri="{FF2B5EF4-FFF2-40B4-BE49-F238E27FC236}">
                <a16:creationId xmlns:a16="http://schemas.microsoft.com/office/drawing/2014/main" id="{753FED52-5E39-1F9E-1368-CE1BBFA34F63}"/>
              </a:ext>
            </a:extLst>
          </p:cNvPr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所有美善力量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】                                		                                  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曲／詞：方文聰    玻璃海樂團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86114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/>
        </p:nvSpPr>
        <p:spPr>
          <a:xfrm>
            <a:off x="0" y="941181"/>
            <a:ext cx="12048949" cy="261640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記念每滴眼淚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祢是真光與盼望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絕處裡祢作王</a:t>
            </a:r>
          </a:p>
        </p:txBody>
      </p:sp>
      <p:sp>
        <p:nvSpPr>
          <p:cNvPr id="2" name="Google Shape;284;p36">
            <a:extLst>
              <a:ext uri="{FF2B5EF4-FFF2-40B4-BE49-F238E27FC236}">
                <a16:creationId xmlns:a16="http://schemas.microsoft.com/office/drawing/2014/main" id="{6362172E-39DC-F308-FA04-D1128E307003}"/>
              </a:ext>
            </a:extLst>
          </p:cNvPr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所有美善力量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】                                		                                  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曲／詞：方文聰    玻璃海樂團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134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6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4. 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讚美基督，因愛降生，</a:t>
            </a:r>
            <a:b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擔負一切，羞辱艱辛，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降生受死，由死復活，</a:t>
            </a:r>
            <a:b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捨身以作    萬世犧牲。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7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/>
        </p:nvSpPr>
        <p:spPr>
          <a:xfrm>
            <a:off x="0" y="941181"/>
            <a:ext cx="12048949" cy="261640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賜我美善力量</a:t>
            </a:r>
            <a:endParaRPr kumimoji="0" lang="en-AU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改善這個世界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荒誕虛假詭詐  別要再張狂</a:t>
            </a:r>
          </a:p>
        </p:txBody>
      </p:sp>
      <p:sp>
        <p:nvSpPr>
          <p:cNvPr id="2" name="Google Shape;284;p36">
            <a:extLst>
              <a:ext uri="{FF2B5EF4-FFF2-40B4-BE49-F238E27FC236}">
                <a16:creationId xmlns:a16="http://schemas.microsoft.com/office/drawing/2014/main" id="{349CC016-BDD8-7D2D-7964-87022B9A8BAC}"/>
              </a:ext>
            </a:extLst>
          </p:cNvPr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所有美善力量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】                                		                                  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曲／詞：方文聰    玻璃海樂團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16870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/>
        </p:nvSpPr>
        <p:spPr>
          <a:xfrm>
            <a:off x="0" y="941181"/>
            <a:ext cx="12048949" cy="261640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記錄每個惡行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公義審判的王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回轉向祢離棄罪惡</a:t>
            </a:r>
          </a:p>
        </p:txBody>
      </p:sp>
      <p:sp>
        <p:nvSpPr>
          <p:cNvPr id="2" name="Google Shape;284;p36">
            <a:extLst>
              <a:ext uri="{FF2B5EF4-FFF2-40B4-BE49-F238E27FC236}">
                <a16:creationId xmlns:a16="http://schemas.microsoft.com/office/drawing/2014/main" id="{CC2681D8-773C-767A-D9AC-C7A866CE263E}"/>
              </a:ext>
            </a:extLst>
          </p:cNvPr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所有美善力量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】                                		                                  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曲／詞：方文聰    玻璃海樂團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62072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/>
        </p:nvSpPr>
        <p:spPr>
          <a:xfrm>
            <a:off x="0" y="941181"/>
            <a:ext cx="12048949" cy="261640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42950" marR="0" lvl="1" indent="-285750" algn="ctr" defTabSz="4495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回轉向祢離棄罪惡</a:t>
            </a:r>
          </a:p>
        </p:txBody>
      </p:sp>
      <p:sp>
        <p:nvSpPr>
          <p:cNvPr id="2" name="Google Shape;284;p36">
            <a:extLst>
              <a:ext uri="{FF2B5EF4-FFF2-40B4-BE49-F238E27FC236}">
                <a16:creationId xmlns:a16="http://schemas.microsoft.com/office/drawing/2014/main" id="{CC2681D8-773C-767A-D9AC-C7A866CE263E}"/>
              </a:ext>
            </a:extLst>
          </p:cNvPr>
          <p:cNvSpPr/>
          <p:nvPr/>
        </p:nvSpPr>
        <p:spPr>
          <a:xfrm>
            <a:off x="0" y="6336559"/>
            <a:ext cx="12192000" cy="52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所有美善力量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】                                		                                  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曲／詞：方文聰    玻璃海樂團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62607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/>
        </p:nvSpPr>
        <p:spPr>
          <a:xfrm>
            <a:off x="4114978" y="2167981"/>
            <a:ext cx="3962044" cy="126101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defTabSz="449580" rtl="0" eaLnBrk="0" fontAlgn="base" hangingPunct="0">
              <a:lnSpc>
                <a:spcPct val="100000"/>
              </a:lnSpc>
              <a:spcBef>
                <a:spcPts val="0"/>
              </a:spcBef>
              <a:buSzTx/>
              <a:buFont typeface="Times New Roman" panose="02020603050405020304" pitchFamily="18" charset="0"/>
              <a:buNone/>
              <a:defRPr/>
            </a:pPr>
            <a:r>
              <a:rPr kumimoji="1" lang="zh-TW" altLang="en-US" sz="7200" b="1" kern="1200" dirty="0">
                <a:solidFill>
                  <a:srgbClr val="FFFFFF"/>
                </a:solidFill>
                <a:effectLst>
                  <a:glow rad="139700">
                    <a:schemeClr val="tx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會務報告</a:t>
            </a:r>
          </a:p>
        </p:txBody>
      </p:sp>
    </p:spTree>
    <p:extLst>
      <p:ext uri="{BB962C8B-B14F-4D97-AF65-F5344CB8AC3E}">
        <p14:creationId xmlns:p14="http://schemas.microsoft.com/office/powerpoint/2010/main" val="1164317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/>
        </p:nvSpPr>
        <p:spPr>
          <a:xfrm>
            <a:off x="4114978" y="2167981"/>
            <a:ext cx="3962044" cy="126101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defTabSz="449580" eaLnBrk="0" fontAlgn="base" hangingPunct="0">
              <a:defRPr/>
            </a:pPr>
            <a:r>
              <a:rPr lang="zh-TW" altLang="zh-HK" sz="7200" b="1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祝福差遣</a:t>
            </a:r>
            <a:endParaRPr lang="en-US" altLang="zh-TW" sz="7200" b="1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/>
                </a:glo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789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4"/>
          <p:cNvSpPr txBox="1">
            <a:spLocks/>
          </p:cNvSpPr>
          <p:nvPr/>
        </p:nvSpPr>
        <p:spPr>
          <a:xfrm>
            <a:off x="0" y="1556792"/>
            <a:ext cx="12192000" cy="3456384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36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Tx/>
            </a:pPr>
            <a:r>
              <a:rPr lang="zh-TW" altLang="en-US" sz="5400" b="1" dirty="0">
                <a:solidFill>
                  <a:srgbClr val="7030A0"/>
                </a:solidFill>
              </a:rPr>
              <a:t>唱 詩</a:t>
            </a:r>
            <a:br>
              <a:rPr lang="en-US" altLang="zh-TW" sz="5400" b="1" dirty="0">
                <a:solidFill>
                  <a:prstClr val="white"/>
                </a:solidFill>
              </a:rPr>
            </a:br>
            <a:r>
              <a:rPr lang="zh-TW" altLang="en-US" sz="6000" b="1" spc="200" dirty="0">
                <a:solidFill>
                  <a:prstClr val="white"/>
                </a:solidFill>
                <a:effectLst>
                  <a:glow rad="139700">
                    <a:srgbClr val="755DD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守信</a:t>
            </a:r>
            <a:r>
              <a:rPr lang="zh-TW" altLang="zh-HK" sz="6000" b="1" spc="200" dirty="0">
                <a:solidFill>
                  <a:prstClr val="white"/>
                </a:solidFill>
                <a:effectLst>
                  <a:glow rad="139700">
                    <a:srgbClr val="755DD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歌</a:t>
            </a:r>
            <a:br>
              <a:rPr lang="en-US" altLang="zh-TW" sz="6000" b="1" spc="200" dirty="0">
                <a:solidFill>
                  <a:prstClr val="white"/>
                </a:solidFill>
                <a:effectLst>
                  <a:glow rad="139700">
                    <a:srgbClr val="5982DB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zh-HK" sz="4400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（普頌</a:t>
            </a:r>
            <a:r>
              <a:rPr lang="en-US" altLang="zh-TW" sz="4400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431</a:t>
            </a:r>
            <a:r>
              <a:rPr lang="zh-TW" altLang="zh-HK" sz="4400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首）</a:t>
            </a:r>
            <a:endParaRPr lang="zh-HK" alt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94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4">
            <a:extLst>
              <a:ext uri="{FF2B5EF4-FFF2-40B4-BE49-F238E27FC236}">
                <a16:creationId xmlns:a16="http://schemas.microsoft.com/office/drawing/2014/main" id="{69256F99-FCEA-63BF-C35F-0721D7BF74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1. 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先賢之信！萬世永存，</a:t>
            </a: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火中不滅，刀下猶生；</a:t>
            </a: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我眾思念先賢聖蹟，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心中亦覺踴躍奮興。			    </a:t>
            </a:r>
          </a:p>
        </p:txBody>
      </p:sp>
    </p:spTree>
    <p:extLst>
      <p:ext uri="{BB962C8B-B14F-4D97-AF65-F5344CB8AC3E}">
        <p14:creationId xmlns:p14="http://schemas.microsoft.com/office/powerpoint/2010/main" val="18234108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4">
            <a:extLst>
              <a:ext uri="{FF2B5EF4-FFF2-40B4-BE49-F238E27FC236}">
                <a16:creationId xmlns:a16="http://schemas.microsoft.com/office/drawing/2014/main" id="{69256F99-FCEA-63BF-C35F-0721D7BF74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副歌：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先賢之信，聖潔堅貞，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我願到死虔守此信。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6447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4">
            <a:extLst>
              <a:ext uri="{FF2B5EF4-FFF2-40B4-BE49-F238E27FC236}">
                <a16:creationId xmlns:a16="http://schemas.microsoft.com/office/drawing/2014/main" id="{69256F99-FCEA-63BF-C35F-0721D7BF74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2. 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先賢守信，雖進牢獄，</a:t>
            </a: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不減快樂自由精神；</a:t>
            </a: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後人若能因信捨身，</a:t>
            </a: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   	從容就義立地永生。		    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1127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4">
            <a:extLst>
              <a:ext uri="{FF2B5EF4-FFF2-40B4-BE49-F238E27FC236}">
                <a16:creationId xmlns:a16="http://schemas.microsoft.com/office/drawing/2014/main" id="{69256F99-FCEA-63BF-C35F-0721D7BF74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副歌：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先賢之信，聖潔堅貞，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我願到死虔守此信。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72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7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5. 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讚美聖靈，大發光明，</a:t>
            </a:r>
            <a:b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將主愛力，照徹我心，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聖潔，喜樂，仁愛，和平，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諸般善果，聖靈所生。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6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4">
            <a:extLst>
              <a:ext uri="{FF2B5EF4-FFF2-40B4-BE49-F238E27FC236}">
                <a16:creationId xmlns:a16="http://schemas.microsoft.com/office/drawing/2014/main" id="{69256F99-FCEA-63BF-C35F-0721D7BF74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3. 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先賢守信，前驅引領，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我眾繼續勸導萬民，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同上真理光明路程，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達到快樂自由之境。	    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9512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4">
            <a:extLst>
              <a:ext uri="{FF2B5EF4-FFF2-40B4-BE49-F238E27FC236}">
                <a16:creationId xmlns:a16="http://schemas.microsoft.com/office/drawing/2014/main" id="{69256F99-FCEA-63BF-C35F-0721D7BF74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副歌：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先賢之信，聖潔堅貞，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我願到死虔守此信。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2778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4">
            <a:extLst>
              <a:ext uri="{FF2B5EF4-FFF2-40B4-BE49-F238E27FC236}">
                <a16:creationId xmlns:a16="http://schemas.microsoft.com/office/drawing/2014/main" id="{69256F99-FCEA-63BF-C35F-0721D7BF74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4. 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先賢守信，為愛犧牲，  </a:t>
            </a: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 	我願兼愛仇敵友人，</a:t>
            </a: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    	專用溫柔善良生活，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梯山航海，廣宣此信。  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0897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4">
            <a:extLst>
              <a:ext uri="{FF2B5EF4-FFF2-40B4-BE49-F238E27FC236}">
                <a16:creationId xmlns:a16="http://schemas.microsoft.com/office/drawing/2014/main" id="{69256F99-FCEA-63BF-C35F-0721D7BF74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副歌：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先賢之信，聖潔堅貞，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我願到死虔守此信。</a:t>
            </a:r>
            <a:endParaRPr lang="en-AU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AU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阿們。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6668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/>
        </p:nvSpPr>
        <p:spPr>
          <a:xfrm>
            <a:off x="1469400" y="813800"/>
            <a:ext cx="9253200" cy="261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lumMod val="95000"/>
                      <a:lumOff val="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默禱片刻後 </a:t>
            </a:r>
          </a:p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lumMod val="95000"/>
                      <a:lumOff val="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彼此分享</a:t>
            </a:r>
          </a:p>
        </p:txBody>
      </p:sp>
    </p:spTree>
    <p:extLst>
      <p:ext uri="{BB962C8B-B14F-4D97-AF65-F5344CB8AC3E}">
        <p14:creationId xmlns:p14="http://schemas.microsoft.com/office/powerpoint/2010/main" val="137688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8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0" y="0"/>
            <a:ext cx="12192000" cy="457643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6. 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父子聖靈，三位一體，</a:t>
            </a:r>
            <a:b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萬民屈膝，崇拜虔誠，</a:t>
            </a:r>
            <a:b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縱使人生，覊旅多愁，</a:t>
            </a:r>
            <a:b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</a:b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依舊歡呼    讚美不停。</a:t>
            </a:r>
            <a:endParaRPr lang="en-US" altLang="zh-TW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US" altLang="zh-TW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	</a:t>
            </a:r>
            <a:r>
              <a:rPr lang="zh-TW" altLang="en-US" sz="6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阿們。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zh-TW" altLang="en-US" sz="6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598433"/>
            <a:ext cx="12192000" cy="258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完美是神  而我是人</a:t>
            </a:r>
            <a:endParaRPr kumimoji="1" lang="en-US" altLang="zh-TW" sz="7200" b="1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何以主會  從天降臨</a:t>
            </a:r>
          </a:p>
        </p:txBody>
      </p:sp>
      <p:sp>
        <p:nvSpPr>
          <p:cNvPr id="5" name="Google Shape;165;p22">
            <a:extLst>
              <a:ext uri="{FF2B5EF4-FFF2-40B4-BE49-F238E27FC236}">
                <a16:creationId xmlns:a16="http://schemas.microsoft.com/office/drawing/2014/main" id="{965FC327-F3C3-4F15-B2EE-8481E8E77096}"/>
              </a:ext>
            </a:extLst>
          </p:cNvPr>
          <p:cNvSpPr/>
          <p:nvPr/>
        </p:nvSpPr>
        <p:spPr>
          <a:xfrm>
            <a:off x="0" y="6305811"/>
            <a:ext cx="12192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zh-TW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【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神我屬祢】                                                                             曲：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jxck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kumimoji="0" lang="zh-TW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詞：三吉     </a:t>
            </a:r>
            <a:r>
              <a:rPr kumimoji="0" lang="en-US" altLang="zh-TW" sz="21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RedSea</a:t>
            </a:r>
            <a:r>
              <a:rPr kumimoji="0" lang="en-US" altLang="zh-TW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Music</a:t>
            </a:r>
            <a:endParaRPr kumimoji="0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946bf41-3e19-4e01-8dbc-c3afbf8e2b0a}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水彩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1_TF02886637_TF02886637.potx" id="{053F5603-FE21-4EEB-BE90-70216A488B53}" vid="{87468890-35DB-481E-98C7-16B973E58956}"/>
    </a:ext>
  </a:extLst>
</a:theme>
</file>

<file path=ppt/theme/theme4.xml><?xml version="1.0" encoding="utf-8"?>
<a:theme xmlns:a="http://schemas.openxmlformats.org/drawingml/2006/main" name="切割線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6117</TotalTime>
  <Words>2306</Words>
  <Application>Microsoft Macintosh PowerPoint</Application>
  <PresentationFormat>Widescreen</PresentationFormat>
  <Paragraphs>260</Paragraphs>
  <Slides>74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74</vt:i4>
      </vt:variant>
    </vt:vector>
  </HeadingPairs>
  <TitlesOfParts>
    <vt:vector size="89" baseType="lpstr">
      <vt:lpstr>Microsoft JhengHei</vt:lpstr>
      <vt:lpstr>Microsoft JhengHei</vt:lpstr>
      <vt:lpstr>細明體</vt:lpstr>
      <vt:lpstr>新細明體</vt:lpstr>
      <vt:lpstr>華康中黑體</vt:lpstr>
      <vt:lpstr>Arial</vt:lpstr>
      <vt:lpstr>Calibri</vt:lpstr>
      <vt:lpstr>Century Gothic</vt:lpstr>
      <vt:lpstr>Times New Roman</vt:lpstr>
      <vt:lpstr>Wingdings 3</vt:lpstr>
      <vt:lpstr>預設簡報設計</vt:lpstr>
      <vt:lpstr>1_預設簡報設計</vt:lpstr>
      <vt:lpstr>水彩_16x9</vt:lpstr>
      <vt:lpstr>切割線</vt:lpstr>
      <vt:lpstr>2_預設簡報設計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Regina</dc:creator>
  <cp:lastModifiedBy>Doris Lam</cp:lastModifiedBy>
  <cp:revision>364</cp:revision>
  <cp:lastPrinted>2024-01-06T12:42:55Z</cp:lastPrinted>
  <dcterms:created xsi:type="dcterms:W3CDTF">2020-10-14T06:38:00Z</dcterms:created>
  <dcterms:modified xsi:type="dcterms:W3CDTF">2024-01-12T18:08:42Z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  <property fmtid="{D5CDD505-2E9C-101B-9397-08002B2CF9AE}" pid="3" name="empower.integration.Classification.DocumentId">
    <vt:lpwstr/>
  </property>
  <property fmtid="{D5CDD505-2E9C-101B-9397-08002B2CF9AE}" pid="4" name="empower.integration.Classification.DocumentVersion">
    <vt:lpwstr/>
  </property>
  <property fmtid="{D5CDD505-2E9C-101B-9397-08002B2CF9AE}" pid="5" name="empower.integration.Classification.DocumentOwner">
    <vt:lpwstr/>
  </property>
  <property fmtid="{D5CDD505-2E9C-101B-9397-08002B2CF9AE}" pid="6" name="empower.integration.Classification.ShowFooter">
    <vt:bool>true</vt:bool>
  </property>
  <property fmtid="{D5CDD505-2E9C-101B-9397-08002B2CF9AE}" pid="7" name="empower.integration.Classification.RestrictionLevel">
    <vt:i4>0</vt:i4>
  </property>
  <property fmtid="{D5CDD505-2E9C-101B-9397-08002B2CF9AE}" pid="8" name="empower.integration.Classification.FooterDate">
    <vt:filetime>2022-12-27T04:34:50Z</vt:filetime>
  </property>
  <property fmtid="{D5CDD505-2E9C-101B-9397-08002B2CF9AE}" pid="9" name="empower.integration.Classification.DateFormat">
    <vt:lpwstr/>
  </property>
  <property fmtid="{D5CDD505-2E9C-101B-9397-08002B2CF9AE}" pid="10" name="empower.integration.Classification.IsDraft">
    <vt:bool>false</vt:bool>
  </property>
  <property fmtid="{D5CDD505-2E9C-101B-9397-08002B2CF9AE}" pid="11" name="empower.integration.Classification.IsProprietary">
    <vt:bool>false</vt:bool>
  </property>
  <property fmtid="{D5CDD505-2E9C-101B-9397-08002B2CF9AE}" pid="12" name="empower.integration.Classification.HasAdditionalMarking">
    <vt:bool>false</vt:bool>
  </property>
  <property fmtid="{D5CDD505-2E9C-101B-9397-08002B2CF9AE}" pid="13" name="empower.integration.Classification.AdditionalMarking">
    <vt:lpwstr/>
  </property>
  <property fmtid="{D5CDD505-2E9C-101B-9397-08002B2CF9AE}" pid="14" name="empower.integration.Classification.IsEmpowerClassified">
    <vt:bool>false</vt:bool>
  </property>
</Properties>
</file>